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3545A"/>
    <a:srgbClr val="FDD653"/>
    <a:srgbClr val="BE6F2F"/>
    <a:srgbClr val="8EBD8F"/>
    <a:srgbClr val="0F7172"/>
    <a:srgbClr val="1E2A5A"/>
    <a:srgbClr val="A0C23A"/>
    <a:srgbClr val="1F54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204"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339C84FC-9E97-4DAF-ACB3-D05F09D1964F}" type="datetimeFigureOut">
              <a:rPr lang="en-US"/>
              <a:pPr>
                <a:defRPr/>
              </a:pPr>
              <a:t>9/24/2019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135236-FD1C-4104-A992-0ACC8E3A84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12098B4-EB14-45DA-8040-A79B5BF9FB6D}" type="datetimeFigureOut">
              <a:rPr lang="en-US"/>
              <a:pPr>
                <a:defRPr/>
              </a:pPr>
              <a:t>9/24/2019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8384A6-62A0-430A-9553-1F2FD7B8693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FF104AA-A8D5-4CB3-9E06-A378B9E2A6F5}" type="datetimeFigureOut">
              <a:rPr lang="en-US"/>
              <a:pPr>
                <a:defRPr/>
              </a:pPr>
              <a:t>9/24/2019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5F400A-81B7-4195-8067-A4F41426C7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48335B0-77D7-4705-BE2E-B5A84E169462}" type="datetimeFigureOut">
              <a:rPr lang="en-US"/>
              <a:pPr>
                <a:defRPr/>
              </a:pPr>
              <a:t>9/24/2019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93ACDD-332A-4F63-A7E7-71DB5F260FE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68C505E0-FB52-42D9-A1CE-E33D41404B1E}" type="datetimeFigureOut">
              <a:rPr lang="en-US"/>
              <a:pPr>
                <a:defRPr/>
              </a:pPr>
              <a:t>9/24/2019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693743-33C9-482F-AB7D-FA80C11D3A1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8D5F3A5-ADDF-49B3-891B-FF252CA3EB1D}" type="datetimeFigureOut">
              <a:rPr lang="en-US"/>
              <a:pPr>
                <a:defRPr/>
              </a:pPr>
              <a:t>9/24/2019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7505F8-009D-494D-8B97-5BC631034B5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164ECEC-B82A-4265-983B-3E78DA4C15D3}" type="datetimeFigureOut">
              <a:rPr lang="en-US"/>
              <a:pPr>
                <a:defRPr/>
              </a:pPr>
              <a:t>9/24/2019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4060FF-5698-4803-BA8E-973C4CC255A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64EF253-5EAF-4CDF-80A9-BEECE96AB105}" type="datetimeFigureOut">
              <a:rPr lang="en-US"/>
              <a:pPr>
                <a:defRPr/>
              </a:pPr>
              <a:t>9/24/2019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8E79B0D-2E51-4B3F-BB2C-9E5AE5FC62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3C7CD7-F305-4A7F-A99A-89FF7821A47D}" type="datetimeFigureOut">
              <a:rPr lang="en-US"/>
              <a:pPr>
                <a:defRPr/>
              </a:pPr>
              <a:t>9/24/2019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8F05C2-39D4-4BC2-A1DC-06A0275209E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4E2D2F5B-7FDF-42B5-A861-6EDE917687BE}" type="datetimeFigureOut">
              <a:rPr lang="en-US"/>
              <a:pPr>
                <a:defRPr/>
              </a:pPr>
              <a:t>9/24/2019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32D30E-EF14-48A8-A4B9-88EB447C70D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BD0E88FE-ADBD-47AE-AE6D-F4E6AB09F67F}" type="datetimeFigureOut">
              <a:rPr lang="en-US"/>
              <a:pPr>
                <a:defRPr/>
              </a:pPr>
              <a:t>9/24/2019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ECDCE9-6C83-4661-AB93-128CA36C6C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6C3E3DE-BEBC-4B59-BD30-432A581D8AB9}" type="datetimeFigureOut">
              <a:rPr lang="en-US"/>
              <a:pPr>
                <a:defRPr/>
              </a:pPr>
              <a:t>9/24/2019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958A736-1ED7-479A-9DEB-E3FD85B2CC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6.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2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6.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image" Target="../media/image99.png"/></Relationships>
</file>

<file path=ppt/slides/_rels/slide23.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png"/><Relationship Id="rId1" Type="http://schemas.openxmlformats.org/officeDocument/2006/relationships/slideLayout" Target="../slideLayouts/slideLayout6.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 Id="rId9" Type="http://schemas.openxmlformats.org/officeDocument/2006/relationships/image" Target="../media/image107.png"/></Relationships>
</file>

<file path=ppt/slides/_rels/slide2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6.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2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2933"/>
            <a:ext cx="8475785" cy="988329"/>
          </a:xfrm>
        </p:spPr>
        <p:txBody>
          <a:bodyPr rtlCol="0">
            <a:normAutofit fontScale="90000"/>
          </a:bodyPr>
          <a:lstStyle/>
          <a:p>
            <a:pPr fontAlgn="auto">
              <a:spcAft>
                <a:spcPts val="0"/>
              </a:spcAft>
              <a:defRPr/>
            </a:pPr>
            <a:r>
              <a:rPr lang="ru-RU" sz="4000" b="1" dirty="0" err="1">
                <a:ln w="9525">
                  <a:solidFill>
                    <a:schemeClr val="bg1"/>
                  </a:solidFill>
                  <a:prstDash val="solid"/>
                </a:ln>
                <a:solidFill>
                  <a:srgbClr val="13545A"/>
                </a:solidFill>
                <a:effectLst>
                  <a:outerShdw blurRad="12700" dist="38100" dir="2700000" algn="tl" rotWithShape="0">
                    <a:schemeClr val="bg1">
                      <a:lumMod val="50000"/>
                    </a:schemeClr>
                  </a:outerShdw>
                </a:effectLst>
                <a:latin typeface="+mn-lt"/>
              </a:rPr>
              <a:t>Смілянська</a:t>
            </a:r>
            <a:r>
              <a:rPr lang="ru-RU" sz="4000" b="1" dirty="0">
                <a:ln w="9525">
                  <a:solidFill>
                    <a:schemeClr val="bg1"/>
                  </a:solidFill>
                  <a:prstDash val="solid"/>
                </a:ln>
                <a:solidFill>
                  <a:srgbClr val="13545A"/>
                </a:solidFill>
                <a:effectLst>
                  <a:outerShdw blurRad="12700" dist="38100" dir="2700000" algn="tl" rotWithShape="0">
                    <a:schemeClr val="bg1">
                      <a:lumMod val="50000"/>
                    </a:schemeClr>
                  </a:outerShdw>
                </a:effectLst>
                <a:latin typeface="+mn-lt"/>
              </a:rPr>
              <a:t> </a:t>
            </a:r>
            <a:r>
              <a:rPr lang="ru-RU" sz="4000" b="1" dirty="0" err="1">
                <a:ln w="9525">
                  <a:solidFill>
                    <a:schemeClr val="bg1"/>
                  </a:solidFill>
                  <a:prstDash val="solid"/>
                </a:ln>
                <a:solidFill>
                  <a:srgbClr val="13545A"/>
                </a:solidFill>
                <a:effectLst>
                  <a:outerShdw blurRad="12700" dist="38100" dir="2700000" algn="tl" rotWithShape="0">
                    <a:schemeClr val="bg1">
                      <a:lumMod val="50000"/>
                    </a:schemeClr>
                  </a:outerShdw>
                </a:effectLst>
                <a:latin typeface="+mn-lt"/>
              </a:rPr>
              <a:t>загальноосвітня</a:t>
            </a:r>
            <a:r>
              <a:rPr lang="ru-RU" sz="4000" b="1" dirty="0">
                <a:ln w="9525">
                  <a:solidFill>
                    <a:schemeClr val="bg1"/>
                  </a:solidFill>
                  <a:prstDash val="solid"/>
                </a:ln>
                <a:solidFill>
                  <a:srgbClr val="13545A"/>
                </a:solidFill>
                <a:effectLst>
                  <a:outerShdw blurRad="12700" dist="38100" dir="2700000" algn="tl" rotWithShape="0">
                    <a:schemeClr val="bg1">
                      <a:lumMod val="50000"/>
                    </a:schemeClr>
                  </a:outerShdw>
                </a:effectLst>
                <a:latin typeface="+mn-lt"/>
              </a:rPr>
              <a:t> </a:t>
            </a:r>
            <a:r>
              <a:rPr lang="ru-RU" sz="4000" b="1" dirty="0" smtClean="0">
                <a:ln w="9525">
                  <a:solidFill>
                    <a:schemeClr val="bg1"/>
                  </a:solidFill>
                  <a:prstDash val="solid"/>
                </a:ln>
                <a:solidFill>
                  <a:srgbClr val="13545A"/>
                </a:solidFill>
                <a:effectLst>
                  <a:outerShdw blurRad="12700" dist="38100" dir="2700000" algn="tl" rotWithShape="0">
                    <a:schemeClr val="bg1">
                      <a:lumMod val="50000"/>
                    </a:schemeClr>
                  </a:outerShdw>
                </a:effectLst>
                <a:latin typeface="+mn-lt"/>
              </a:rPr>
              <a:t/>
            </a:r>
            <a:br>
              <a:rPr lang="ru-RU" sz="4000" b="1" dirty="0" smtClean="0">
                <a:ln w="9525">
                  <a:solidFill>
                    <a:schemeClr val="bg1"/>
                  </a:solidFill>
                  <a:prstDash val="solid"/>
                </a:ln>
                <a:solidFill>
                  <a:srgbClr val="13545A"/>
                </a:solidFill>
                <a:effectLst>
                  <a:outerShdw blurRad="12700" dist="38100" dir="2700000" algn="tl" rotWithShape="0">
                    <a:schemeClr val="bg1">
                      <a:lumMod val="50000"/>
                    </a:schemeClr>
                  </a:outerShdw>
                </a:effectLst>
                <a:latin typeface="+mn-lt"/>
              </a:rPr>
            </a:br>
            <a:r>
              <a:rPr lang="ru-RU" sz="4000" b="1" dirty="0" smtClean="0">
                <a:ln w="9525">
                  <a:solidFill>
                    <a:schemeClr val="bg1"/>
                  </a:solidFill>
                  <a:prstDash val="solid"/>
                </a:ln>
                <a:solidFill>
                  <a:srgbClr val="13545A"/>
                </a:solidFill>
                <a:effectLst>
                  <a:outerShdw blurRad="12700" dist="38100" dir="2700000" algn="tl" rotWithShape="0">
                    <a:schemeClr val="bg1">
                      <a:lumMod val="50000"/>
                    </a:schemeClr>
                  </a:outerShdw>
                </a:effectLst>
                <a:latin typeface="+mn-lt"/>
              </a:rPr>
              <a:t>школа </a:t>
            </a:r>
            <a:r>
              <a:rPr lang="ru-RU" sz="4000" b="1" dirty="0">
                <a:ln w="9525">
                  <a:solidFill>
                    <a:schemeClr val="bg1"/>
                  </a:solidFill>
                  <a:prstDash val="solid"/>
                </a:ln>
                <a:solidFill>
                  <a:srgbClr val="13545A"/>
                </a:solidFill>
                <a:effectLst>
                  <a:outerShdw blurRad="12700" dist="38100" dir="2700000" algn="tl" rotWithShape="0">
                    <a:schemeClr val="bg1">
                      <a:lumMod val="50000"/>
                    </a:schemeClr>
                  </a:outerShdw>
                </a:effectLst>
                <a:latin typeface="+mn-lt"/>
              </a:rPr>
              <a:t>І-ІІІ </a:t>
            </a:r>
            <a:r>
              <a:rPr lang="ru-RU" sz="4000" b="1" dirty="0" err="1">
                <a:ln w="9525">
                  <a:solidFill>
                    <a:schemeClr val="bg1"/>
                  </a:solidFill>
                  <a:prstDash val="solid"/>
                </a:ln>
                <a:solidFill>
                  <a:srgbClr val="13545A"/>
                </a:solidFill>
                <a:effectLst>
                  <a:outerShdw blurRad="12700" dist="38100" dir="2700000" algn="tl" rotWithShape="0">
                    <a:schemeClr val="bg1">
                      <a:lumMod val="50000"/>
                    </a:schemeClr>
                  </a:outerShdw>
                </a:effectLst>
                <a:latin typeface="+mn-lt"/>
              </a:rPr>
              <a:t>ступенів</a:t>
            </a:r>
            <a:r>
              <a:rPr lang="ru-RU" sz="4000" b="1" dirty="0">
                <a:ln w="9525">
                  <a:solidFill>
                    <a:schemeClr val="bg1"/>
                  </a:solidFill>
                  <a:prstDash val="solid"/>
                </a:ln>
                <a:solidFill>
                  <a:srgbClr val="13545A"/>
                </a:solidFill>
                <a:effectLst>
                  <a:outerShdw blurRad="12700" dist="38100" dir="2700000" algn="tl" rotWithShape="0">
                    <a:schemeClr val="bg1">
                      <a:lumMod val="50000"/>
                    </a:schemeClr>
                  </a:outerShdw>
                </a:effectLst>
                <a:latin typeface="+mn-lt"/>
              </a:rPr>
              <a:t> № 6</a:t>
            </a:r>
            <a:endParaRPr lang="en-US" sz="4000" b="1" dirty="0">
              <a:ln w="9525">
                <a:solidFill>
                  <a:schemeClr val="bg1"/>
                </a:solidFill>
                <a:prstDash val="solid"/>
              </a:ln>
              <a:solidFill>
                <a:srgbClr val="13545A"/>
              </a:solidFill>
              <a:effectLst>
                <a:outerShdw blurRad="12700" dist="38100" dir="2700000" algn="tl" rotWithShape="0">
                  <a:schemeClr val="bg1">
                    <a:lumMod val="50000"/>
                  </a:schemeClr>
                </a:outerShdw>
              </a:effectLst>
              <a:latin typeface="+mn-lt"/>
            </a:endParaRPr>
          </a:p>
        </p:txBody>
      </p:sp>
      <p:sp>
        <p:nvSpPr>
          <p:cNvPr id="3" name="Subtitle 2"/>
          <p:cNvSpPr>
            <a:spLocks noGrp="1"/>
          </p:cNvSpPr>
          <p:nvPr>
            <p:ph type="subTitle" idx="1"/>
          </p:nvPr>
        </p:nvSpPr>
        <p:spPr>
          <a:xfrm>
            <a:off x="400050" y="3821113"/>
            <a:ext cx="8205788" cy="1655762"/>
          </a:xfrm>
        </p:spPr>
        <p:txBody>
          <a:bodyPr rtlCol="0">
            <a:normAutofit fontScale="55000" lnSpcReduction="20000"/>
          </a:bodyPr>
          <a:lstStyle/>
          <a:p>
            <a:pPr fontAlgn="auto">
              <a:lnSpc>
                <a:spcPct val="100000"/>
              </a:lnSpc>
              <a:spcBef>
                <a:spcPct val="20000"/>
              </a:spcBef>
              <a:spcAft>
                <a:spcPts val="0"/>
              </a:spcAft>
              <a:buClr>
                <a:srgbClr val="F0A22E"/>
              </a:buClr>
              <a:buSzPct val="70000"/>
              <a:buFont typeface="Arial" panose="020B0604020202020204" pitchFamily="34" charset="0"/>
              <a:buNone/>
              <a:defRPr/>
            </a:pPr>
            <a:r>
              <a:rPr lang="uk-UA" altLang="ru-RU" sz="7000" b="1" dirty="0">
                <a:solidFill>
                  <a:srgbClr val="C00000"/>
                </a:solidFill>
                <a:latin typeface="Arial Black" panose="020B0A04020102020204" pitchFamily="34" charset="0"/>
              </a:rPr>
              <a:t>«Збережемо природу заради майбутнього» «Природоохоронні акції»</a:t>
            </a:r>
          </a:p>
          <a:p>
            <a:pPr fontAlgn="auto">
              <a:spcAft>
                <a:spcPts val="0"/>
              </a:spcAft>
              <a:buFont typeface="Arial" panose="020B0604020202020204" pitchFamily="34" charset="0"/>
              <a:buNone/>
              <a:defRPr/>
            </a:pPr>
            <a:endParaRPr lang="en-US" b="1" dirty="0">
              <a:solidFill>
                <a:srgbClr val="13545A"/>
              </a:solidFill>
              <a:latin typeface="Arial Black" panose="020B0A04020102020204" pitchFamily="34" charset="0"/>
            </a:endParaRPr>
          </a:p>
        </p:txBody>
      </p:sp>
      <p:pic>
        <p:nvPicPr>
          <p:cNvPr id="13315" name="Picture 2"/>
          <p:cNvPicPr>
            <a:picLocks noChangeAspect="1" noChangeArrowheads="1"/>
          </p:cNvPicPr>
          <p:nvPr/>
        </p:nvPicPr>
        <p:blipFill>
          <a:blip r:embed="rId2"/>
          <a:srcRect/>
          <a:stretch>
            <a:fillRect/>
          </a:stretch>
        </p:blipFill>
        <p:spPr bwMode="auto">
          <a:xfrm>
            <a:off x="3294063" y="1511300"/>
            <a:ext cx="2416175" cy="2416175"/>
          </a:xfrm>
          <a:prstGeom prst="rect">
            <a:avLst/>
          </a:prstGeom>
          <a:noFill/>
          <a:ln w="9525">
            <a:noFill/>
            <a:miter lim="800000"/>
            <a:headEnd/>
            <a:tailEnd/>
          </a:ln>
        </p:spPr>
      </p:pic>
      <p:pic>
        <p:nvPicPr>
          <p:cNvPr id="13316" name="Picture 3"/>
          <p:cNvPicPr>
            <a:picLocks noChangeAspect="1" noChangeArrowheads="1"/>
          </p:cNvPicPr>
          <p:nvPr/>
        </p:nvPicPr>
        <p:blipFill>
          <a:blip r:embed="rId3"/>
          <a:srcRect/>
          <a:stretch>
            <a:fillRect/>
          </a:stretch>
        </p:blipFill>
        <p:spPr bwMode="auto">
          <a:xfrm>
            <a:off x="0" y="417513"/>
            <a:ext cx="1712913" cy="1712912"/>
          </a:xfrm>
          <a:prstGeom prst="rect">
            <a:avLst/>
          </a:prstGeom>
          <a:noFill/>
          <a:ln w="9525">
            <a:noFill/>
            <a:miter lim="800000"/>
            <a:headEnd/>
            <a:tailEnd/>
          </a:ln>
        </p:spPr>
      </p:pic>
      <p:sp>
        <p:nvSpPr>
          <p:cNvPr id="13318" name="Text Box 6"/>
          <p:cNvSpPr txBox="1">
            <a:spLocks noChangeArrowheads="1"/>
          </p:cNvSpPr>
          <p:nvPr/>
        </p:nvSpPr>
        <p:spPr bwMode="auto">
          <a:xfrm>
            <a:off x="1430338" y="5791200"/>
            <a:ext cx="6904037" cy="641350"/>
          </a:xfrm>
          <a:prstGeom prst="rect">
            <a:avLst/>
          </a:prstGeom>
          <a:noFill/>
          <a:ln w="9525">
            <a:noFill/>
            <a:miter lim="800000"/>
            <a:headEnd/>
            <a:tailEnd/>
          </a:ln>
          <a:effectLst/>
        </p:spPr>
        <p:txBody>
          <a:bodyPr>
            <a:spAutoFit/>
          </a:bodyPr>
          <a:lstStyle/>
          <a:p>
            <a:pPr algn="ctr">
              <a:spcBef>
                <a:spcPct val="50000"/>
              </a:spcBef>
            </a:pPr>
            <a:r>
              <a:rPr lang="uk-UA"/>
              <a:t>Проект виконали учні 9 класу, керівник проекту заступник директора з виховної роботи Бойко М.В.</a:t>
            </a:r>
            <a:endParaRPr lang="ru-RU"/>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628650" y="119063"/>
            <a:ext cx="7886700" cy="1325562"/>
          </a:xfrm>
        </p:spPr>
        <p:txBody>
          <a:bodyPr/>
          <a:lstStyle/>
          <a:p>
            <a:pPr algn="ctr"/>
            <a:r>
              <a:rPr lang="ru-RU" b="1" smtClean="0">
                <a:solidFill>
                  <a:srgbClr val="002060"/>
                </a:solidFill>
                <a:latin typeface="Arial Black" pitchFamily="34" charset="0"/>
              </a:rPr>
              <a:t>«Трудовий десант «Кв</a:t>
            </a:r>
            <a:r>
              <a:rPr lang="uk-UA" b="1" smtClean="0">
                <a:solidFill>
                  <a:srgbClr val="002060"/>
                </a:solidFill>
                <a:latin typeface="Arial Black" pitchFamily="34" charset="0"/>
              </a:rPr>
              <a:t>ітни, нашо школо!»</a:t>
            </a:r>
            <a:endParaRPr lang="ru-RU" b="1" smtClean="0">
              <a:solidFill>
                <a:srgbClr val="002060"/>
              </a:solidFill>
              <a:latin typeface="Arial Black" pitchFamily="34" charset="0"/>
            </a:endParaRPr>
          </a:p>
        </p:txBody>
      </p:sp>
      <p:pic>
        <p:nvPicPr>
          <p:cNvPr id="22530" name="Picture 3" descr="D:\Documents\школа фото\проект\58377882_2318058918478990_4998384747542478848_n.jpg"/>
          <p:cNvPicPr>
            <a:picLocks noChangeAspect="1" noChangeArrowheads="1"/>
          </p:cNvPicPr>
          <p:nvPr/>
        </p:nvPicPr>
        <p:blipFill>
          <a:blip r:embed="rId2"/>
          <a:srcRect/>
          <a:stretch>
            <a:fillRect/>
          </a:stretch>
        </p:blipFill>
        <p:spPr bwMode="auto">
          <a:xfrm>
            <a:off x="4706938" y="3248025"/>
            <a:ext cx="4014787" cy="3011488"/>
          </a:xfrm>
          <a:prstGeom prst="rect">
            <a:avLst/>
          </a:prstGeom>
          <a:noFill/>
          <a:ln w="9525">
            <a:noFill/>
            <a:miter lim="800000"/>
            <a:headEnd/>
            <a:tailEnd/>
          </a:ln>
        </p:spPr>
      </p:pic>
      <p:pic>
        <p:nvPicPr>
          <p:cNvPr id="22531" name="Picture 2" descr="G:\70608402_387530271919947_5600484929889632256_n.jpg"/>
          <p:cNvPicPr>
            <a:picLocks noChangeAspect="1" noChangeArrowheads="1"/>
          </p:cNvPicPr>
          <p:nvPr/>
        </p:nvPicPr>
        <p:blipFill>
          <a:blip r:embed="rId3"/>
          <a:srcRect/>
          <a:stretch>
            <a:fillRect/>
          </a:stretch>
        </p:blipFill>
        <p:spPr bwMode="auto">
          <a:xfrm>
            <a:off x="568325" y="1746250"/>
            <a:ext cx="4005263" cy="30035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628650" y="201613"/>
            <a:ext cx="7886700" cy="782637"/>
          </a:xfrm>
        </p:spPr>
        <p:txBody>
          <a:bodyPr/>
          <a:lstStyle/>
          <a:p>
            <a:pPr algn="ctr"/>
            <a:r>
              <a:rPr lang="uk-UA" b="1" smtClean="0">
                <a:solidFill>
                  <a:srgbClr val="002060"/>
                </a:solidFill>
                <a:latin typeface="Arial Black" pitchFamily="34" charset="0"/>
              </a:rPr>
              <a:t>Акція «Чистий берег»</a:t>
            </a:r>
            <a:endParaRPr lang="ru-RU" b="1" smtClean="0">
              <a:solidFill>
                <a:srgbClr val="002060"/>
              </a:solidFill>
              <a:latin typeface="Arial Black" pitchFamily="34" charset="0"/>
            </a:endParaRPr>
          </a:p>
        </p:txBody>
      </p:sp>
      <p:pic>
        <p:nvPicPr>
          <p:cNvPr id="23554" name="Picture 2" descr="D:\Documents\школа фото\чистий берег\41745330_322131021893717_7677900219429683200_n.jpg"/>
          <p:cNvPicPr>
            <a:picLocks noChangeAspect="1" noChangeArrowheads="1"/>
          </p:cNvPicPr>
          <p:nvPr/>
        </p:nvPicPr>
        <p:blipFill>
          <a:blip r:embed="rId2"/>
          <a:srcRect/>
          <a:stretch>
            <a:fillRect/>
          </a:stretch>
        </p:blipFill>
        <p:spPr bwMode="auto">
          <a:xfrm>
            <a:off x="2473325" y="1008063"/>
            <a:ext cx="4089400" cy="2454275"/>
          </a:xfrm>
          <a:prstGeom prst="rect">
            <a:avLst/>
          </a:prstGeom>
          <a:noFill/>
          <a:ln w="9525">
            <a:noFill/>
            <a:miter lim="800000"/>
            <a:headEnd/>
            <a:tailEnd/>
          </a:ln>
        </p:spPr>
      </p:pic>
      <p:pic>
        <p:nvPicPr>
          <p:cNvPr id="23555" name="Picture 3"/>
          <p:cNvPicPr>
            <a:picLocks noChangeAspect="1" noChangeArrowheads="1"/>
          </p:cNvPicPr>
          <p:nvPr/>
        </p:nvPicPr>
        <p:blipFill>
          <a:blip r:embed="rId3"/>
          <a:srcRect/>
          <a:stretch>
            <a:fillRect/>
          </a:stretch>
        </p:blipFill>
        <p:spPr bwMode="auto">
          <a:xfrm>
            <a:off x="0" y="3673475"/>
            <a:ext cx="4518025" cy="2711450"/>
          </a:xfrm>
          <a:prstGeom prst="rect">
            <a:avLst/>
          </a:prstGeom>
          <a:noFill/>
          <a:ln w="9525">
            <a:noFill/>
            <a:miter lim="800000"/>
            <a:headEnd/>
            <a:tailEnd/>
          </a:ln>
        </p:spPr>
      </p:pic>
      <p:pic>
        <p:nvPicPr>
          <p:cNvPr id="23556" name="Picture 4"/>
          <p:cNvPicPr>
            <a:picLocks noChangeAspect="1" noChangeArrowheads="1"/>
          </p:cNvPicPr>
          <p:nvPr/>
        </p:nvPicPr>
        <p:blipFill>
          <a:blip r:embed="rId4"/>
          <a:srcRect/>
          <a:stretch>
            <a:fillRect/>
          </a:stretch>
        </p:blipFill>
        <p:spPr bwMode="auto">
          <a:xfrm>
            <a:off x="4630738" y="3673475"/>
            <a:ext cx="4513262" cy="27082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165100"/>
            <a:ext cx="8607425" cy="1325563"/>
          </a:xfrm>
        </p:spPr>
        <p:txBody>
          <a:bodyPr rtlCol="0">
            <a:normAutofit fontScale="90000"/>
          </a:bodyPr>
          <a:lstStyle/>
          <a:p>
            <a:pPr algn="ctr" fontAlgn="auto">
              <a:spcAft>
                <a:spcPts val="0"/>
              </a:spcAft>
              <a:defRPr/>
            </a:pPr>
            <a:r>
              <a:rPr lang="ru-RU" b="1" dirty="0" err="1" smtClean="0">
                <a:solidFill>
                  <a:srgbClr val="002060"/>
                </a:solidFill>
              </a:rPr>
              <a:t>Дослідницький</a:t>
            </a:r>
            <a:r>
              <a:rPr lang="ru-RU" b="1" dirty="0" smtClean="0">
                <a:solidFill>
                  <a:srgbClr val="002060"/>
                </a:solidFill>
              </a:rPr>
              <a:t> </a:t>
            </a:r>
            <a:r>
              <a:rPr lang="ru-RU" b="1" dirty="0">
                <a:solidFill>
                  <a:srgbClr val="002060"/>
                </a:solidFill>
              </a:rPr>
              <a:t>практикум, на </a:t>
            </a:r>
            <a:r>
              <a:rPr lang="ru-RU" b="1" dirty="0" err="1">
                <a:solidFill>
                  <a:srgbClr val="002060"/>
                </a:solidFill>
              </a:rPr>
              <a:t>якому</a:t>
            </a:r>
            <a:r>
              <a:rPr lang="ru-RU" b="1" dirty="0">
                <a:solidFill>
                  <a:srgbClr val="002060"/>
                </a:solidFill>
              </a:rPr>
              <a:t> </a:t>
            </a:r>
            <a:r>
              <a:rPr lang="ru-RU" b="1" dirty="0" err="1">
                <a:solidFill>
                  <a:srgbClr val="002060"/>
                </a:solidFill>
              </a:rPr>
              <a:t>перевірили</a:t>
            </a:r>
            <a:r>
              <a:rPr lang="ru-RU" b="1" dirty="0">
                <a:solidFill>
                  <a:srgbClr val="002060"/>
                </a:solidFill>
              </a:rPr>
              <a:t> </a:t>
            </a:r>
            <a:r>
              <a:rPr lang="ru-RU" b="1" dirty="0" err="1">
                <a:solidFill>
                  <a:srgbClr val="002060"/>
                </a:solidFill>
              </a:rPr>
              <a:t>допустимі</a:t>
            </a:r>
            <a:r>
              <a:rPr lang="ru-RU" b="1" dirty="0">
                <a:solidFill>
                  <a:srgbClr val="002060"/>
                </a:solidFill>
              </a:rPr>
              <a:t> </a:t>
            </a:r>
            <a:r>
              <a:rPr lang="ru-RU" b="1" dirty="0" err="1">
                <a:solidFill>
                  <a:srgbClr val="002060"/>
                </a:solidFill>
              </a:rPr>
              <a:t>норми</a:t>
            </a:r>
            <a:r>
              <a:rPr lang="ru-RU" b="1" dirty="0">
                <a:solidFill>
                  <a:srgbClr val="002060"/>
                </a:solidFill>
              </a:rPr>
              <a:t> </a:t>
            </a:r>
            <a:r>
              <a:rPr lang="ru-RU" b="1" dirty="0" err="1">
                <a:solidFill>
                  <a:srgbClr val="002060"/>
                </a:solidFill>
              </a:rPr>
              <a:t>нітратів</a:t>
            </a:r>
            <a:r>
              <a:rPr lang="ru-RU" b="1" dirty="0">
                <a:solidFill>
                  <a:srgbClr val="002060"/>
                </a:solidFill>
              </a:rPr>
              <a:t> в </a:t>
            </a:r>
            <a:r>
              <a:rPr lang="ru-RU" b="1" dirty="0" err="1">
                <a:solidFill>
                  <a:srgbClr val="002060"/>
                </a:solidFill>
              </a:rPr>
              <a:t>овочевій</a:t>
            </a:r>
            <a:r>
              <a:rPr lang="ru-RU" b="1" dirty="0">
                <a:solidFill>
                  <a:srgbClr val="002060"/>
                </a:solidFill>
              </a:rPr>
              <a:t> </a:t>
            </a:r>
            <a:r>
              <a:rPr lang="ru-RU" b="1" dirty="0" err="1">
                <a:solidFill>
                  <a:srgbClr val="002060"/>
                </a:solidFill>
              </a:rPr>
              <a:t>продукції</a:t>
            </a:r>
            <a:r>
              <a:rPr lang="ru-RU" b="1" dirty="0">
                <a:solidFill>
                  <a:srgbClr val="002060"/>
                </a:solidFill>
              </a:rPr>
              <a:t>.</a:t>
            </a:r>
          </a:p>
        </p:txBody>
      </p:sp>
      <p:pic>
        <p:nvPicPr>
          <p:cNvPr id="24578" name="Picture 2"/>
          <p:cNvPicPr>
            <a:picLocks noChangeAspect="1" noChangeArrowheads="1"/>
          </p:cNvPicPr>
          <p:nvPr/>
        </p:nvPicPr>
        <p:blipFill>
          <a:blip r:embed="rId2"/>
          <a:srcRect/>
          <a:stretch>
            <a:fillRect/>
          </a:stretch>
        </p:blipFill>
        <p:spPr bwMode="auto">
          <a:xfrm>
            <a:off x="315913" y="1668463"/>
            <a:ext cx="2570162" cy="2570162"/>
          </a:xfrm>
          <a:prstGeom prst="rect">
            <a:avLst/>
          </a:prstGeom>
          <a:noFill/>
          <a:ln w="9525">
            <a:noFill/>
            <a:miter lim="800000"/>
            <a:headEnd/>
            <a:tailEnd/>
          </a:ln>
        </p:spPr>
      </p:pic>
      <p:pic>
        <p:nvPicPr>
          <p:cNvPr id="24579" name="Picture 3"/>
          <p:cNvPicPr>
            <a:picLocks noChangeAspect="1" noChangeArrowheads="1"/>
          </p:cNvPicPr>
          <p:nvPr/>
        </p:nvPicPr>
        <p:blipFill>
          <a:blip r:embed="rId3"/>
          <a:srcRect/>
          <a:stretch>
            <a:fillRect/>
          </a:stretch>
        </p:blipFill>
        <p:spPr bwMode="auto">
          <a:xfrm>
            <a:off x="6330950" y="1668463"/>
            <a:ext cx="2698750" cy="2700337"/>
          </a:xfrm>
          <a:prstGeom prst="rect">
            <a:avLst/>
          </a:prstGeom>
          <a:noFill/>
          <a:ln w="9525">
            <a:noFill/>
            <a:miter lim="800000"/>
            <a:headEnd/>
            <a:tailEnd/>
          </a:ln>
        </p:spPr>
      </p:pic>
      <p:pic>
        <p:nvPicPr>
          <p:cNvPr id="24580" name="Picture 4"/>
          <p:cNvPicPr>
            <a:picLocks noChangeAspect="1" noChangeArrowheads="1"/>
          </p:cNvPicPr>
          <p:nvPr/>
        </p:nvPicPr>
        <p:blipFill>
          <a:blip r:embed="rId4"/>
          <a:srcRect/>
          <a:stretch>
            <a:fillRect/>
          </a:stretch>
        </p:blipFill>
        <p:spPr bwMode="auto">
          <a:xfrm>
            <a:off x="3263900" y="2297113"/>
            <a:ext cx="2884488" cy="2886075"/>
          </a:xfrm>
          <a:prstGeom prst="rect">
            <a:avLst/>
          </a:prstGeom>
          <a:noFill/>
          <a:ln w="9525">
            <a:noFill/>
            <a:miter lim="800000"/>
            <a:headEnd/>
            <a:tailEnd/>
          </a:ln>
        </p:spPr>
      </p:pic>
      <p:pic>
        <p:nvPicPr>
          <p:cNvPr id="24581" name="Picture 5"/>
          <p:cNvPicPr>
            <a:picLocks noChangeAspect="1" noChangeArrowheads="1"/>
          </p:cNvPicPr>
          <p:nvPr/>
        </p:nvPicPr>
        <p:blipFill>
          <a:blip r:embed="rId5"/>
          <a:srcRect/>
          <a:stretch>
            <a:fillRect/>
          </a:stretch>
        </p:blipFill>
        <p:spPr bwMode="auto">
          <a:xfrm>
            <a:off x="315913" y="4348163"/>
            <a:ext cx="2432050" cy="2432050"/>
          </a:xfrm>
          <a:prstGeom prst="rect">
            <a:avLst/>
          </a:prstGeom>
          <a:noFill/>
          <a:ln w="9525">
            <a:noFill/>
            <a:miter lim="800000"/>
            <a:headEnd/>
            <a:tailEnd/>
          </a:ln>
        </p:spPr>
      </p:pic>
      <p:pic>
        <p:nvPicPr>
          <p:cNvPr id="24582" name="Picture 6"/>
          <p:cNvPicPr>
            <a:picLocks noChangeAspect="1" noChangeArrowheads="1"/>
          </p:cNvPicPr>
          <p:nvPr/>
        </p:nvPicPr>
        <p:blipFill>
          <a:blip r:embed="rId6"/>
          <a:srcRect/>
          <a:stretch>
            <a:fillRect/>
          </a:stretch>
        </p:blipFill>
        <p:spPr bwMode="auto">
          <a:xfrm>
            <a:off x="6523038" y="4543425"/>
            <a:ext cx="2314575" cy="23145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algn="ctr" fontAlgn="auto">
              <a:spcAft>
                <a:spcPts val="0"/>
              </a:spcAft>
              <a:defRPr/>
            </a:pPr>
            <a:r>
              <a:rPr lang="uk-UA" sz="3200" b="1" dirty="0" smtClean="0">
                <a:solidFill>
                  <a:srgbClr val="002060"/>
                </a:solidFill>
                <a:latin typeface="Arial Black" panose="020B0A04020102020204" pitchFamily="34" charset="0"/>
              </a:rPr>
              <a:t>Тиждень екологічного виховання </a:t>
            </a:r>
            <a:br>
              <a:rPr lang="uk-UA" sz="3200" b="1" dirty="0" smtClean="0">
                <a:solidFill>
                  <a:srgbClr val="002060"/>
                </a:solidFill>
                <a:latin typeface="Arial Black" panose="020B0A04020102020204" pitchFamily="34" charset="0"/>
              </a:rPr>
            </a:br>
            <a:r>
              <a:rPr lang="uk-UA" sz="3200" b="1" dirty="0" smtClean="0">
                <a:solidFill>
                  <a:srgbClr val="002060"/>
                </a:solidFill>
                <a:latin typeface="Arial Black" panose="020B0A04020102020204" pitchFamily="34" charset="0"/>
              </a:rPr>
              <a:t>1 клас «Спілкування з природою»</a:t>
            </a:r>
            <a:endParaRPr lang="ru-RU" sz="3200" b="1" dirty="0">
              <a:solidFill>
                <a:srgbClr val="002060"/>
              </a:solidFill>
              <a:latin typeface="Arial Black" panose="020B0A04020102020204" pitchFamily="34" charset="0"/>
            </a:endParaRPr>
          </a:p>
        </p:txBody>
      </p:sp>
      <p:pic>
        <p:nvPicPr>
          <p:cNvPr id="25602" name="Picture 2"/>
          <p:cNvPicPr>
            <a:picLocks noChangeAspect="1" noChangeArrowheads="1"/>
          </p:cNvPicPr>
          <p:nvPr/>
        </p:nvPicPr>
        <p:blipFill>
          <a:blip r:embed="rId2"/>
          <a:srcRect/>
          <a:stretch>
            <a:fillRect/>
          </a:stretch>
        </p:blipFill>
        <p:spPr bwMode="auto">
          <a:xfrm>
            <a:off x="339725" y="1787525"/>
            <a:ext cx="2274888" cy="2274888"/>
          </a:xfrm>
          <a:prstGeom prst="rect">
            <a:avLst/>
          </a:prstGeom>
          <a:noFill/>
          <a:ln w="9525">
            <a:noFill/>
            <a:miter lim="800000"/>
            <a:headEnd/>
            <a:tailEnd/>
          </a:ln>
        </p:spPr>
      </p:pic>
      <p:pic>
        <p:nvPicPr>
          <p:cNvPr id="25603" name="Picture 4" descr="ÐÐ° Ð¸Ð·Ð¾Ð±ÑÐ°Ð¶ÐµÐ½Ð¸Ð¸ Ð¼Ð¾Ð¶ÐµÑ Ð½Ð°ÑÐ¾Ð´Ð¸ÑÑÑÑ: Ð¾Ð´Ð¸Ð½ Ð¸Ð»Ð¸ Ð½ÐµÑÐºÐ¾Ð»ÑÐºÐ¾ ÑÐµÐ»Ð¾Ð²ÐµÐº, Ð»ÑÐ´Ð¸ ÑÑÐ¾ÑÑ, Ð´ÐµÑÐµÐ²Ð¾ Ð¸ Ð½Ð° ÑÐ»Ð¸ÑÐµ"/>
          <p:cNvPicPr>
            <a:picLocks noChangeAspect="1" noChangeArrowheads="1"/>
          </p:cNvPicPr>
          <p:nvPr/>
        </p:nvPicPr>
        <p:blipFill>
          <a:blip r:embed="rId3"/>
          <a:srcRect/>
          <a:stretch>
            <a:fillRect/>
          </a:stretch>
        </p:blipFill>
        <p:spPr bwMode="auto">
          <a:xfrm>
            <a:off x="6454775" y="1787525"/>
            <a:ext cx="2420938" cy="2420938"/>
          </a:xfrm>
          <a:prstGeom prst="rect">
            <a:avLst/>
          </a:prstGeom>
          <a:noFill/>
          <a:ln w="9525">
            <a:noFill/>
            <a:miter lim="800000"/>
            <a:headEnd/>
            <a:tailEnd/>
          </a:ln>
        </p:spPr>
      </p:pic>
      <p:pic>
        <p:nvPicPr>
          <p:cNvPr id="25604" name="Picture 5"/>
          <p:cNvPicPr>
            <a:picLocks noChangeAspect="1" noChangeArrowheads="1"/>
          </p:cNvPicPr>
          <p:nvPr/>
        </p:nvPicPr>
        <p:blipFill>
          <a:blip r:embed="rId4"/>
          <a:srcRect/>
          <a:stretch>
            <a:fillRect/>
          </a:stretch>
        </p:blipFill>
        <p:spPr bwMode="auto">
          <a:xfrm>
            <a:off x="3376613" y="1771650"/>
            <a:ext cx="2300287" cy="2300288"/>
          </a:xfrm>
          <a:prstGeom prst="rect">
            <a:avLst/>
          </a:prstGeom>
          <a:noFill/>
          <a:ln w="9525">
            <a:noFill/>
            <a:miter lim="800000"/>
            <a:headEnd/>
            <a:tailEnd/>
          </a:ln>
        </p:spPr>
      </p:pic>
      <p:pic>
        <p:nvPicPr>
          <p:cNvPr id="25605" name="Picture 6"/>
          <p:cNvPicPr>
            <a:picLocks noChangeAspect="1" noChangeArrowheads="1"/>
          </p:cNvPicPr>
          <p:nvPr/>
        </p:nvPicPr>
        <p:blipFill>
          <a:blip r:embed="rId5"/>
          <a:srcRect/>
          <a:stretch>
            <a:fillRect/>
          </a:stretch>
        </p:blipFill>
        <p:spPr bwMode="auto">
          <a:xfrm>
            <a:off x="217488" y="4367213"/>
            <a:ext cx="2397125" cy="2397125"/>
          </a:xfrm>
          <a:prstGeom prst="rect">
            <a:avLst/>
          </a:prstGeom>
          <a:noFill/>
          <a:ln w="9525">
            <a:noFill/>
            <a:miter lim="800000"/>
            <a:headEnd/>
            <a:tailEnd/>
          </a:ln>
        </p:spPr>
      </p:pic>
      <p:pic>
        <p:nvPicPr>
          <p:cNvPr id="25606" name="Picture 7"/>
          <p:cNvPicPr>
            <a:picLocks noChangeAspect="1" noChangeArrowheads="1"/>
          </p:cNvPicPr>
          <p:nvPr/>
        </p:nvPicPr>
        <p:blipFill>
          <a:blip r:embed="rId6"/>
          <a:srcRect/>
          <a:stretch>
            <a:fillRect/>
          </a:stretch>
        </p:blipFill>
        <p:spPr bwMode="auto">
          <a:xfrm>
            <a:off x="3313113" y="4337050"/>
            <a:ext cx="2427287" cy="2427288"/>
          </a:xfrm>
          <a:prstGeom prst="rect">
            <a:avLst/>
          </a:prstGeom>
          <a:noFill/>
          <a:ln w="9525">
            <a:noFill/>
            <a:miter lim="800000"/>
            <a:headEnd/>
            <a:tailEnd/>
          </a:ln>
        </p:spPr>
      </p:pic>
      <p:pic>
        <p:nvPicPr>
          <p:cNvPr id="25607" name="Picture 8"/>
          <p:cNvPicPr>
            <a:picLocks noChangeAspect="1" noChangeArrowheads="1"/>
          </p:cNvPicPr>
          <p:nvPr/>
        </p:nvPicPr>
        <p:blipFill>
          <a:blip r:embed="rId7"/>
          <a:srcRect/>
          <a:stretch>
            <a:fillRect/>
          </a:stretch>
        </p:blipFill>
        <p:spPr bwMode="auto">
          <a:xfrm>
            <a:off x="6454775" y="4486275"/>
            <a:ext cx="2266950" cy="22669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88913"/>
            <a:ext cx="7886700" cy="795337"/>
          </a:xfrm>
        </p:spPr>
        <p:txBody>
          <a:bodyPr rtlCol="0">
            <a:normAutofit fontScale="90000"/>
          </a:bodyPr>
          <a:lstStyle/>
          <a:p>
            <a:pPr algn="ctr" fontAlgn="auto">
              <a:spcAft>
                <a:spcPts val="0"/>
              </a:spcAft>
              <a:defRPr/>
            </a:pPr>
            <a:r>
              <a:rPr lang="uk-UA" b="1" dirty="0" err="1" smtClean="0">
                <a:solidFill>
                  <a:srgbClr val="002060"/>
                </a:solidFill>
                <a:latin typeface="Arial Black" panose="020B0A04020102020204" pitchFamily="34" charset="0"/>
              </a:rPr>
              <a:t>Флешмоб</a:t>
            </a:r>
            <a:r>
              <a:rPr lang="uk-UA" b="1" dirty="0" smtClean="0">
                <a:solidFill>
                  <a:srgbClr val="002060"/>
                </a:solidFill>
                <a:latin typeface="Arial Black" panose="020B0A04020102020204" pitchFamily="34" charset="0"/>
              </a:rPr>
              <a:t> «Збережемо Землю»</a:t>
            </a:r>
            <a:endParaRPr lang="ru-RU" b="1" dirty="0">
              <a:solidFill>
                <a:srgbClr val="002060"/>
              </a:solidFill>
              <a:latin typeface="Arial Black" panose="020B0A04020102020204" pitchFamily="34" charset="0"/>
            </a:endParaRPr>
          </a:p>
        </p:txBody>
      </p:sp>
      <p:pic>
        <p:nvPicPr>
          <p:cNvPr id="26626" name="Picture 2"/>
          <p:cNvPicPr>
            <a:picLocks noChangeAspect="1" noChangeArrowheads="1"/>
          </p:cNvPicPr>
          <p:nvPr/>
        </p:nvPicPr>
        <p:blipFill>
          <a:blip r:embed="rId2"/>
          <a:srcRect/>
          <a:stretch>
            <a:fillRect/>
          </a:stretch>
        </p:blipFill>
        <p:spPr bwMode="auto">
          <a:xfrm>
            <a:off x="409575" y="1398588"/>
            <a:ext cx="1905000" cy="1905000"/>
          </a:xfrm>
          <a:prstGeom prst="rect">
            <a:avLst/>
          </a:prstGeom>
          <a:noFill/>
          <a:ln w="9525">
            <a:noFill/>
            <a:miter lim="800000"/>
            <a:headEnd/>
            <a:tailEnd/>
          </a:ln>
        </p:spPr>
      </p:pic>
      <p:pic>
        <p:nvPicPr>
          <p:cNvPr id="26627" name="Picture 4" descr="ÐÐ° Ð¸Ð·Ð¾Ð±ÑÐ°Ð¶ÐµÐ½Ð¸Ð¸ Ð¼Ð¾Ð¶ÐµÑ Ð½Ð°ÑÐ¾Ð´Ð¸ÑÑÑÑ: 4 ÑÐµÐ»Ð¾Ð²ÐµÐºÐ°, Ð»ÑÐ´Ð¸ ÑÐ»ÑÐ±Ð°ÑÑÑÑ, Ð»ÑÐ´Ð¸ ÑÑÐ¾ÑÑ Ð¸ Ð½Ð° ÑÐ»Ð¸ÑÐµ"/>
          <p:cNvPicPr>
            <a:picLocks noChangeAspect="1" noChangeArrowheads="1"/>
          </p:cNvPicPr>
          <p:nvPr/>
        </p:nvPicPr>
        <p:blipFill>
          <a:blip r:embed="rId3"/>
          <a:srcRect/>
          <a:stretch>
            <a:fillRect/>
          </a:stretch>
        </p:blipFill>
        <p:spPr bwMode="auto">
          <a:xfrm>
            <a:off x="2816225" y="1398588"/>
            <a:ext cx="1905000" cy="1905000"/>
          </a:xfrm>
          <a:prstGeom prst="rect">
            <a:avLst/>
          </a:prstGeom>
          <a:noFill/>
          <a:ln w="9525">
            <a:noFill/>
            <a:miter lim="800000"/>
            <a:headEnd/>
            <a:tailEnd/>
          </a:ln>
        </p:spPr>
      </p:pic>
      <p:pic>
        <p:nvPicPr>
          <p:cNvPr id="26628" name="Picture 5"/>
          <p:cNvPicPr>
            <a:picLocks noChangeAspect="1" noChangeArrowheads="1"/>
          </p:cNvPicPr>
          <p:nvPr/>
        </p:nvPicPr>
        <p:blipFill>
          <a:blip r:embed="rId4"/>
          <a:srcRect/>
          <a:stretch>
            <a:fillRect/>
          </a:stretch>
        </p:blipFill>
        <p:spPr bwMode="auto">
          <a:xfrm>
            <a:off x="5670550" y="1398588"/>
            <a:ext cx="1905000" cy="1905000"/>
          </a:xfrm>
          <a:prstGeom prst="rect">
            <a:avLst/>
          </a:prstGeom>
          <a:noFill/>
          <a:ln w="9525">
            <a:noFill/>
            <a:miter lim="800000"/>
            <a:headEnd/>
            <a:tailEnd/>
          </a:ln>
        </p:spPr>
      </p:pic>
      <p:pic>
        <p:nvPicPr>
          <p:cNvPr id="26629" name="Picture 6"/>
          <p:cNvPicPr>
            <a:picLocks noChangeAspect="1" noChangeArrowheads="1"/>
          </p:cNvPicPr>
          <p:nvPr/>
        </p:nvPicPr>
        <p:blipFill>
          <a:blip r:embed="rId5"/>
          <a:srcRect/>
          <a:stretch>
            <a:fillRect/>
          </a:stretch>
        </p:blipFill>
        <p:spPr bwMode="auto">
          <a:xfrm>
            <a:off x="409575" y="3965575"/>
            <a:ext cx="1905000" cy="1905000"/>
          </a:xfrm>
          <a:prstGeom prst="rect">
            <a:avLst/>
          </a:prstGeom>
          <a:noFill/>
          <a:ln w="9525">
            <a:noFill/>
            <a:miter lim="800000"/>
            <a:headEnd/>
            <a:tailEnd/>
          </a:ln>
        </p:spPr>
      </p:pic>
      <p:pic>
        <p:nvPicPr>
          <p:cNvPr id="26630" name="Picture 7"/>
          <p:cNvPicPr>
            <a:picLocks noChangeAspect="1" noChangeArrowheads="1"/>
          </p:cNvPicPr>
          <p:nvPr/>
        </p:nvPicPr>
        <p:blipFill>
          <a:blip r:embed="rId6"/>
          <a:srcRect/>
          <a:stretch>
            <a:fillRect/>
          </a:stretch>
        </p:blipFill>
        <p:spPr bwMode="auto">
          <a:xfrm>
            <a:off x="2860675" y="3965575"/>
            <a:ext cx="1905000" cy="1905000"/>
          </a:xfrm>
          <a:prstGeom prst="rect">
            <a:avLst/>
          </a:prstGeom>
          <a:noFill/>
          <a:ln w="9525">
            <a:noFill/>
            <a:miter lim="800000"/>
            <a:headEnd/>
            <a:tailEnd/>
          </a:ln>
        </p:spPr>
      </p:pic>
      <p:pic>
        <p:nvPicPr>
          <p:cNvPr id="26631" name="Picture 8"/>
          <p:cNvPicPr>
            <a:picLocks noChangeAspect="1" noChangeArrowheads="1"/>
          </p:cNvPicPr>
          <p:nvPr/>
        </p:nvPicPr>
        <p:blipFill>
          <a:blip r:embed="rId7"/>
          <a:srcRect/>
          <a:stretch>
            <a:fillRect/>
          </a:stretch>
        </p:blipFill>
        <p:spPr bwMode="auto">
          <a:xfrm>
            <a:off x="5846763" y="3965575"/>
            <a:ext cx="1905000" cy="1905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a:xfrm>
            <a:off x="617538" y="223838"/>
            <a:ext cx="7886700" cy="1325562"/>
          </a:xfrm>
        </p:spPr>
        <p:txBody>
          <a:bodyPr/>
          <a:lstStyle/>
          <a:p>
            <a:pPr algn="ctr"/>
            <a:r>
              <a:rPr lang="uk-UA" sz="4000" b="1" smtClean="0">
                <a:solidFill>
                  <a:srgbClr val="002060"/>
                </a:solidFill>
                <a:latin typeface="Arial Black" pitchFamily="34" charset="0"/>
              </a:rPr>
              <a:t>Весняна вчительська толока</a:t>
            </a:r>
            <a:endParaRPr lang="ru-RU" sz="4000" b="1" smtClean="0">
              <a:solidFill>
                <a:srgbClr val="002060"/>
              </a:solidFill>
              <a:latin typeface="Arial Black" pitchFamily="34" charset="0"/>
            </a:endParaRPr>
          </a:p>
        </p:txBody>
      </p:sp>
      <p:pic>
        <p:nvPicPr>
          <p:cNvPr id="27650" name="Picture 2"/>
          <p:cNvPicPr>
            <a:picLocks noChangeAspect="1" noChangeArrowheads="1"/>
          </p:cNvPicPr>
          <p:nvPr/>
        </p:nvPicPr>
        <p:blipFill>
          <a:blip r:embed="rId2"/>
          <a:srcRect/>
          <a:stretch>
            <a:fillRect/>
          </a:stretch>
        </p:blipFill>
        <p:spPr bwMode="auto">
          <a:xfrm>
            <a:off x="547688" y="1679575"/>
            <a:ext cx="2447925" cy="2446338"/>
          </a:xfrm>
          <a:prstGeom prst="rect">
            <a:avLst/>
          </a:prstGeom>
          <a:noFill/>
          <a:ln w="9525">
            <a:noFill/>
            <a:miter lim="800000"/>
            <a:headEnd/>
            <a:tailEnd/>
          </a:ln>
        </p:spPr>
      </p:pic>
      <p:pic>
        <p:nvPicPr>
          <p:cNvPr id="27651" name="Picture 3"/>
          <p:cNvPicPr>
            <a:picLocks noChangeAspect="1" noChangeArrowheads="1"/>
          </p:cNvPicPr>
          <p:nvPr/>
        </p:nvPicPr>
        <p:blipFill>
          <a:blip r:embed="rId3"/>
          <a:srcRect/>
          <a:stretch>
            <a:fillRect/>
          </a:stretch>
        </p:blipFill>
        <p:spPr bwMode="auto">
          <a:xfrm>
            <a:off x="6269038" y="1679575"/>
            <a:ext cx="2393950" cy="2393950"/>
          </a:xfrm>
          <a:prstGeom prst="rect">
            <a:avLst/>
          </a:prstGeom>
          <a:noFill/>
          <a:ln w="9525">
            <a:noFill/>
            <a:miter lim="800000"/>
            <a:headEnd/>
            <a:tailEnd/>
          </a:ln>
        </p:spPr>
      </p:pic>
      <p:pic>
        <p:nvPicPr>
          <p:cNvPr id="27652" name="Picture 4"/>
          <p:cNvPicPr>
            <a:picLocks noChangeAspect="1" noChangeArrowheads="1"/>
          </p:cNvPicPr>
          <p:nvPr/>
        </p:nvPicPr>
        <p:blipFill>
          <a:blip r:embed="rId4"/>
          <a:srcRect/>
          <a:stretch>
            <a:fillRect/>
          </a:stretch>
        </p:blipFill>
        <p:spPr bwMode="auto">
          <a:xfrm>
            <a:off x="3408363" y="1679575"/>
            <a:ext cx="2447925" cy="2446338"/>
          </a:xfrm>
          <a:prstGeom prst="rect">
            <a:avLst/>
          </a:prstGeom>
          <a:noFill/>
          <a:ln w="9525">
            <a:noFill/>
            <a:miter lim="800000"/>
            <a:headEnd/>
            <a:tailEnd/>
          </a:ln>
        </p:spPr>
      </p:pic>
      <p:pic>
        <p:nvPicPr>
          <p:cNvPr id="27653" name="Picture 5"/>
          <p:cNvPicPr>
            <a:picLocks noChangeAspect="1" noChangeArrowheads="1"/>
          </p:cNvPicPr>
          <p:nvPr/>
        </p:nvPicPr>
        <p:blipFill>
          <a:blip r:embed="rId5"/>
          <a:srcRect/>
          <a:stretch>
            <a:fillRect/>
          </a:stretch>
        </p:blipFill>
        <p:spPr bwMode="auto">
          <a:xfrm>
            <a:off x="5649913" y="4135438"/>
            <a:ext cx="2606675" cy="2605087"/>
          </a:xfrm>
          <a:prstGeom prst="rect">
            <a:avLst/>
          </a:prstGeom>
          <a:noFill/>
          <a:ln w="9525">
            <a:noFill/>
            <a:miter lim="800000"/>
            <a:headEnd/>
            <a:tailEnd/>
          </a:ln>
        </p:spPr>
      </p:pic>
      <p:pic>
        <p:nvPicPr>
          <p:cNvPr id="27654" name="Picture 6"/>
          <p:cNvPicPr>
            <a:picLocks noChangeAspect="1" noChangeArrowheads="1"/>
          </p:cNvPicPr>
          <p:nvPr/>
        </p:nvPicPr>
        <p:blipFill>
          <a:blip r:embed="rId6"/>
          <a:srcRect/>
          <a:stretch>
            <a:fillRect/>
          </a:stretch>
        </p:blipFill>
        <p:spPr bwMode="auto">
          <a:xfrm>
            <a:off x="1087438" y="4135438"/>
            <a:ext cx="2590800" cy="25908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pPr algn="ctr"/>
            <a:r>
              <a:rPr lang="ru-RU" sz="2400" b="1" smtClean="0">
                <a:solidFill>
                  <a:srgbClr val="002060"/>
                </a:solidFill>
                <a:latin typeface="Arial Black" pitchFamily="34" charset="0"/>
              </a:rPr>
              <a:t>Шкільна команда «Планета – це ми» брала участь у міському етапі Всеукраїнського конкурсу колективів екологічної просвіти «Земля – наш спільний дім» за темою: «Моя мала Батьківщина» та посіла ІІ місце.</a:t>
            </a:r>
          </a:p>
        </p:txBody>
      </p:sp>
      <p:pic>
        <p:nvPicPr>
          <p:cNvPr id="28674" name="Picture 2"/>
          <p:cNvPicPr>
            <a:picLocks noChangeAspect="1" noChangeArrowheads="1"/>
          </p:cNvPicPr>
          <p:nvPr/>
        </p:nvPicPr>
        <p:blipFill>
          <a:blip r:embed="rId2"/>
          <a:srcRect/>
          <a:stretch>
            <a:fillRect/>
          </a:stretch>
        </p:blipFill>
        <p:spPr bwMode="auto">
          <a:xfrm>
            <a:off x="349250" y="2030413"/>
            <a:ext cx="2300288" cy="2301875"/>
          </a:xfrm>
          <a:prstGeom prst="rect">
            <a:avLst/>
          </a:prstGeom>
          <a:noFill/>
          <a:ln w="9525">
            <a:noFill/>
            <a:miter lim="800000"/>
            <a:headEnd/>
            <a:tailEnd/>
          </a:ln>
        </p:spPr>
      </p:pic>
      <p:pic>
        <p:nvPicPr>
          <p:cNvPr id="28675" name="Picture 3"/>
          <p:cNvPicPr>
            <a:picLocks noChangeAspect="1" noChangeArrowheads="1"/>
          </p:cNvPicPr>
          <p:nvPr/>
        </p:nvPicPr>
        <p:blipFill>
          <a:blip r:embed="rId3"/>
          <a:srcRect/>
          <a:stretch>
            <a:fillRect/>
          </a:stretch>
        </p:blipFill>
        <p:spPr bwMode="auto">
          <a:xfrm>
            <a:off x="3302000" y="2030413"/>
            <a:ext cx="2300288" cy="2301875"/>
          </a:xfrm>
          <a:prstGeom prst="rect">
            <a:avLst/>
          </a:prstGeom>
          <a:noFill/>
          <a:ln w="9525">
            <a:noFill/>
            <a:miter lim="800000"/>
            <a:headEnd/>
            <a:tailEnd/>
          </a:ln>
        </p:spPr>
      </p:pic>
      <p:pic>
        <p:nvPicPr>
          <p:cNvPr id="28676" name="Picture 4"/>
          <p:cNvPicPr>
            <a:picLocks noChangeAspect="1" noChangeArrowheads="1"/>
          </p:cNvPicPr>
          <p:nvPr/>
        </p:nvPicPr>
        <p:blipFill>
          <a:blip r:embed="rId4"/>
          <a:srcRect/>
          <a:stretch>
            <a:fillRect/>
          </a:stretch>
        </p:blipFill>
        <p:spPr bwMode="auto">
          <a:xfrm>
            <a:off x="6234113" y="2035175"/>
            <a:ext cx="2300287" cy="2300288"/>
          </a:xfrm>
          <a:prstGeom prst="rect">
            <a:avLst/>
          </a:prstGeom>
          <a:noFill/>
          <a:ln w="9525">
            <a:noFill/>
            <a:miter lim="800000"/>
            <a:headEnd/>
            <a:tailEnd/>
          </a:ln>
        </p:spPr>
      </p:pic>
      <p:pic>
        <p:nvPicPr>
          <p:cNvPr id="28677" name="Picture 5"/>
          <p:cNvPicPr>
            <a:picLocks noChangeAspect="1" noChangeArrowheads="1"/>
          </p:cNvPicPr>
          <p:nvPr/>
        </p:nvPicPr>
        <p:blipFill>
          <a:blip r:embed="rId5"/>
          <a:srcRect/>
          <a:stretch>
            <a:fillRect/>
          </a:stretch>
        </p:blipFill>
        <p:spPr bwMode="auto">
          <a:xfrm>
            <a:off x="349250" y="4516438"/>
            <a:ext cx="2165350" cy="2165350"/>
          </a:xfrm>
          <a:prstGeom prst="rect">
            <a:avLst/>
          </a:prstGeom>
          <a:noFill/>
          <a:ln w="9525">
            <a:noFill/>
            <a:miter lim="800000"/>
            <a:headEnd/>
            <a:tailEnd/>
          </a:ln>
        </p:spPr>
      </p:pic>
      <p:pic>
        <p:nvPicPr>
          <p:cNvPr id="28678" name="Picture 6"/>
          <p:cNvPicPr>
            <a:picLocks noChangeAspect="1" noChangeArrowheads="1"/>
          </p:cNvPicPr>
          <p:nvPr/>
        </p:nvPicPr>
        <p:blipFill>
          <a:blip r:embed="rId6"/>
          <a:srcRect/>
          <a:stretch>
            <a:fillRect/>
          </a:stretch>
        </p:blipFill>
        <p:spPr bwMode="auto">
          <a:xfrm>
            <a:off x="3302000" y="4516438"/>
            <a:ext cx="2300288" cy="2300287"/>
          </a:xfrm>
          <a:prstGeom prst="rect">
            <a:avLst/>
          </a:prstGeom>
          <a:noFill/>
          <a:ln w="9525">
            <a:noFill/>
            <a:miter lim="800000"/>
            <a:headEnd/>
            <a:tailEnd/>
          </a:ln>
        </p:spPr>
      </p:pic>
      <p:pic>
        <p:nvPicPr>
          <p:cNvPr id="28679" name="Picture 7"/>
          <p:cNvPicPr>
            <a:picLocks noChangeAspect="1" noChangeArrowheads="1"/>
          </p:cNvPicPr>
          <p:nvPr/>
        </p:nvPicPr>
        <p:blipFill>
          <a:blip r:embed="rId7"/>
          <a:srcRect/>
          <a:stretch>
            <a:fillRect/>
          </a:stretch>
        </p:blipFill>
        <p:spPr bwMode="auto">
          <a:xfrm>
            <a:off x="6234113" y="4516438"/>
            <a:ext cx="2217737" cy="2217737"/>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algn="ctr" fontAlgn="auto">
              <a:spcAft>
                <a:spcPts val="0"/>
              </a:spcAft>
              <a:defRPr/>
            </a:pPr>
            <a:r>
              <a:rPr lang="ru-RU" b="1" dirty="0">
                <a:solidFill>
                  <a:srgbClr val="002060"/>
                </a:solidFill>
                <a:latin typeface="Arial Black" panose="020B0A04020102020204" pitchFamily="34" charset="0"/>
              </a:rPr>
              <a:t>День </a:t>
            </a:r>
            <a:r>
              <a:rPr lang="ru-RU" b="1" dirty="0" err="1">
                <a:solidFill>
                  <a:srgbClr val="002060"/>
                </a:solidFill>
                <a:latin typeface="Arial Black" panose="020B0A04020102020204" pitchFamily="34" charset="0"/>
              </a:rPr>
              <a:t>зустрічі</a:t>
            </a:r>
            <a:r>
              <a:rPr lang="ru-RU" b="1" dirty="0">
                <a:solidFill>
                  <a:srgbClr val="002060"/>
                </a:solidFill>
                <a:latin typeface="Arial Black" panose="020B0A04020102020204" pitchFamily="34" charset="0"/>
              </a:rPr>
              <a:t> </a:t>
            </a:r>
            <a:r>
              <a:rPr lang="ru-RU" b="1" dirty="0" err="1">
                <a:solidFill>
                  <a:srgbClr val="002060"/>
                </a:solidFill>
                <a:latin typeface="Arial Black" panose="020B0A04020102020204" pitchFamily="34" charset="0"/>
              </a:rPr>
              <a:t>птахів</a:t>
            </a:r>
            <a:r>
              <a:rPr lang="ru-RU" b="1" dirty="0">
                <a:solidFill>
                  <a:srgbClr val="002060"/>
                </a:solidFill>
                <a:latin typeface="Arial Black" panose="020B0A04020102020204" pitchFamily="34" charset="0"/>
              </a:rPr>
              <a:t> </a:t>
            </a:r>
            <a:r>
              <a:rPr lang="ru-RU" b="1" dirty="0" smtClean="0">
                <a:solidFill>
                  <a:srgbClr val="002060"/>
                </a:solidFill>
                <a:latin typeface="Arial Black" panose="020B0A04020102020204" pitchFamily="34" charset="0"/>
              </a:rPr>
              <a:t/>
            </a:r>
            <a:br>
              <a:rPr lang="ru-RU" b="1" dirty="0" smtClean="0">
                <a:solidFill>
                  <a:srgbClr val="002060"/>
                </a:solidFill>
                <a:latin typeface="Arial Black" panose="020B0A04020102020204" pitchFamily="34" charset="0"/>
              </a:rPr>
            </a:br>
            <a:r>
              <a:rPr lang="ru-RU" b="1" dirty="0" smtClean="0">
                <a:solidFill>
                  <a:srgbClr val="002060"/>
                </a:solidFill>
                <a:latin typeface="Arial Black" panose="020B0A04020102020204" pitchFamily="34" charset="0"/>
              </a:rPr>
              <a:t>«</a:t>
            </a:r>
            <a:r>
              <a:rPr lang="ru-RU" b="1" dirty="0" err="1">
                <a:solidFill>
                  <a:srgbClr val="002060"/>
                </a:solidFill>
                <a:latin typeface="Arial Black" panose="020B0A04020102020204" pitchFamily="34" charset="0"/>
              </a:rPr>
              <a:t>Пташок</a:t>
            </a:r>
            <a:r>
              <a:rPr lang="ru-RU" b="1" dirty="0">
                <a:solidFill>
                  <a:srgbClr val="002060"/>
                </a:solidFill>
                <a:latin typeface="Arial Black" panose="020B0A04020102020204" pitchFamily="34" charset="0"/>
              </a:rPr>
              <a:t> </a:t>
            </a:r>
            <a:r>
              <a:rPr lang="ru-RU" b="1" dirty="0" err="1">
                <a:solidFill>
                  <a:srgbClr val="002060"/>
                </a:solidFill>
                <a:latin typeface="Arial Black" panose="020B0A04020102020204" pitchFamily="34" charset="0"/>
              </a:rPr>
              <a:t>викликаю</a:t>
            </a:r>
            <a:r>
              <a:rPr lang="ru-RU" b="1" dirty="0">
                <a:solidFill>
                  <a:srgbClr val="002060"/>
                </a:solidFill>
                <a:latin typeface="Arial Black" panose="020B0A04020102020204" pitchFamily="34" charset="0"/>
              </a:rPr>
              <a:t> з далекого краю»</a:t>
            </a:r>
          </a:p>
        </p:txBody>
      </p:sp>
      <p:pic>
        <p:nvPicPr>
          <p:cNvPr id="29698" name="Picture 2"/>
          <p:cNvPicPr>
            <a:picLocks noChangeAspect="1" noChangeArrowheads="1"/>
          </p:cNvPicPr>
          <p:nvPr/>
        </p:nvPicPr>
        <p:blipFill>
          <a:blip r:embed="rId2"/>
          <a:srcRect/>
          <a:stretch>
            <a:fillRect/>
          </a:stretch>
        </p:blipFill>
        <p:spPr bwMode="auto">
          <a:xfrm>
            <a:off x="363538" y="1831975"/>
            <a:ext cx="1905000" cy="1905000"/>
          </a:xfrm>
          <a:prstGeom prst="rect">
            <a:avLst/>
          </a:prstGeom>
          <a:noFill/>
          <a:ln w="9525">
            <a:noFill/>
            <a:miter lim="800000"/>
            <a:headEnd/>
            <a:tailEnd/>
          </a:ln>
        </p:spPr>
      </p:pic>
      <p:pic>
        <p:nvPicPr>
          <p:cNvPr id="29699" name="Picture 3"/>
          <p:cNvPicPr>
            <a:picLocks noChangeAspect="1" noChangeArrowheads="1"/>
          </p:cNvPicPr>
          <p:nvPr/>
        </p:nvPicPr>
        <p:blipFill>
          <a:blip r:embed="rId3"/>
          <a:srcRect/>
          <a:stretch>
            <a:fillRect/>
          </a:stretch>
        </p:blipFill>
        <p:spPr bwMode="auto">
          <a:xfrm>
            <a:off x="7148513" y="1849438"/>
            <a:ext cx="1905000" cy="1905000"/>
          </a:xfrm>
          <a:prstGeom prst="rect">
            <a:avLst/>
          </a:prstGeom>
          <a:noFill/>
          <a:ln w="9525">
            <a:noFill/>
            <a:miter lim="800000"/>
            <a:headEnd/>
            <a:tailEnd/>
          </a:ln>
        </p:spPr>
      </p:pic>
      <p:pic>
        <p:nvPicPr>
          <p:cNvPr id="29700" name="Picture 4"/>
          <p:cNvPicPr>
            <a:picLocks noChangeAspect="1" noChangeArrowheads="1"/>
          </p:cNvPicPr>
          <p:nvPr/>
        </p:nvPicPr>
        <p:blipFill>
          <a:blip r:embed="rId4"/>
          <a:srcRect/>
          <a:stretch>
            <a:fillRect/>
          </a:stretch>
        </p:blipFill>
        <p:spPr bwMode="auto">
          <a:xfrm>
            <a:off x="2447925" y="1849438"/>
            <a:ext cx="1905000" cy="1905000"/>
          </a:xfrm>
          <a:prstGeom prst="rect">
            <a:avLst/>
          </a:prstGeom>
          <a:noFill/>
          <a:ln w="9525">
            <a:noFill/>
            <a:miter lim="800000"/>
            <a:headEnd/>
            <a:tailEnd/>
          </a:ln>
        </p:spPr>
      </p:pic>
      <p:pic>
        <p:nvPicPr>
          <p:cNvPr id="29701" name="Picture 5"/>
          <p:cNvPicPr>
            <a:picLocks noChangeAspect="1" noChangeArrowheads="1"/>
          </p:cNvPicPr>
          <p:nvPr/>
        </p:nvPicPr>
        <p:blipFill>
          <a:blip r:embed="rId5"/>
          <a:srcRect/>
          <a:stretch>
            <a:fillRect/>
          </a:stretch>
        </p:blipFill>
        <p:spPr bwMode="auto">
          <a:xfrm>
            <a:off x="363538" y="4164013"/>
            <a:ext cx="1905000" cy="1905000"/>
          </a:xfrm>
          <a:prstGeom prst="rect">
            <a:avLst/>
          </a:prstGeom>
          <a:noFill/>
          <a:ln w="9525">
            <a:noFill/>
            <a:miter lim="800000"/>
            <a:headEnd/>
            <a:tailEnd/>
          </a:ln>
        </p:spPr>
      </p:pic>
      <p:pic>
        <p:nvPicPr>
          <p:cNvPr id="29702" name="Picture 6"/>
          <p:cNvPicPr>
            <a:picLocks noChangeAspect="1" noChangeArrowheads="1"/>
          </p:cNvPicPr>
          <p:nvPr/>
        </p:nvPicPr>
        <p:blipFill>
          <a:blip r:embed="rId6"/>
          <a:srcRect/>
          <a:stretch>
            <a:fillRect/>
          </a:stretch>
        </p:blipFill>
        <p:spPr bwMode="auto">
          <a:xfrm>
            <a:off x="2667000" y="4164013"/>
            <a:ext cx="1905000" cy="1905000"/>
          </a:xfrm>
          <a:prstGeom prst="rect">
            <a:avLst/>
          </a:prstGeom>
          <a:noFill/>
          <a:ln w="9525">
            <a:noFill/>
            <a:miter lim="800000"/>
            <a:headEnd/>
            <a:tailEnd/>
          </a:ln>
        </p:spPr>
      </p:pic>
      <p:pic>
        <p:nvPicPr>
          <p:cNvPr id="29703" name="Picture 7"/>
          <p:cNvPicPr>
            <a:picLocks noChangeAspect="1" noChangeArrowheads="1"/>
          </p:cNvPicPr>
          <p:nvPr/>
        </p:nvPicPr>
        <p:blipFill>
          <a:blip r:embed="rId7"/>
          <a:srcRect/>
          <a:stretch>
            <a:fillRect/>
          </a:stretch>
        </p:blipFill>
        <p:spPr bwMode="auto">
          <a:xfrm>
            <a:off x="5038725" y="4164013"/>
            <a:ext cx="1905000" cy="1905000"/>
          </a:xfrm>
          <a:prstGeom prst="rect">
            <a:avLst/>
          </a:prstGeom>
          <a:noFill/>
          <a:ln w="9525">
            <a:noFill/>
            <a:miter lim="800000"/>
            <a:headEnd/>
            <a:tailEnd/>
          </a:ln>
        </p:spPr>
      </p:pic>
      <p:pic>
        <p:nvPicPr>
          <p:cNvPr id="29704" name="Picture 8"/>
          <p:cNvPicPr>
            <a:picLocks noChangeAspect="1" noChangeArrowheads="1"/>
          </p:cNvPicPr>
          <p:nvPr/>
        </p:nvPicPr>
        <p:blipFill>
          <a:blip r:embed="rId8"/>
          <a:srcRect/>
          <a:stretch>
            <a:fillRect/>
          </a:stretch>
        </p:blipFill>
        <p:spPr bwMode="auto">
          <a:xfrm>
            <a:off x="7148513" y="4164013"/>
            <a:ext cx="1905000" cy="1905000"/>
          </a:xfrm>
          <a:prstGeom prst="rect">
            <a:avLst/>
          </a:prstGeom>
          <a:noFill/>
          <a:ln w="9525">
            <a:noFill/>
            <a:miter lim="800000"/>
            <a:headEnd/>
            <a:tailEnd/>
          </a:ln>
        </p:spPr>
      </p:pic>
      <p:pic>
        <p:nvPicPr>
          <p:cNvPr id="29705" name="Picture 9"/>
          <p:cNvPicPr>
            <a:picLocks noChangeAspect="1" noChangeArrowheads="1"/>
          </p:cNvPicPr>
          <p:nvPr/>
        </p:nvPicPr>
        <p:blipFill>
          <a:blip r:embed="rId9"/>
          <a:srcRect/>
          <a:stretch>
            <a:fillRect/>
          </a:stretch>
        </p:blipFill>
        <p:spPr bwMode="auto">
          <a:xfrm>
            <a:off x="4827588" y="1849438"/>
            <a:ext cx="1905000" cy="19050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p:txBody>
          <a:bodyPr/>
          <a:lstStyle/>
          <a:p>
            <a:pPr algn="ctr"/>
            <a:r>
              <a:rPr lang="ru-RU" b="1" smtClean="0">
                <a:solidFill>
                  <a:srgbClr val="002060"/>
                </a:solidFill>
                <a:latin typeface="Arial Black" pitchFamily="34" charset="0"/>
              </a:rPr>
              <a:t>Акція "За чисте подвір'я"</a:t>
            </a:r>
          </a:p>
        </p:txBody>
      </p:sp>
      <p:pic>
        <p:nvPicPr>
          <p:cNvPr id="30722" name="Picture 2"/>
          <p:cNvPicPr>
            <a:picLocks noChangeAspect="1" noChangeArrowheads="1"/>
          </p:cNvPicPr>
          <p:nvPr/>
        </p:nvPicPr>
        <p:blipFill>
          <a:blip r:embed="rId2"/>
          <a:srcRect/>
          <a:stretch>
            <a:fillRect/>
          </a:stretch>
        </p:blipFill>
        <p:spPr bwMode="auto">
          <a:xfrm>
            <a:off x="430213" y="1890713"/>
            <a:ext cx="1905000" cy="1905000"/>
          </a:xfrm>
          <a:prstGeom prst="rect">
            <a:avLst/>
          </a:prstGeom>
          <a:noFill/>
          <a:ln w="9525">
            <a:noFill/>
            <a:miter lim="800000"/>
            <a:headEnd/>
            <a:tailEnd/>
          </a:ln>
        </p:spPr>
      </p:pic>
      <p:pic>
        <p:nvPicPr>
          <p:cNvPr id="30723" name="Picture 3"/>
          <p:cNvPicPr>
            <a:picLocks noChangeAspect="1" noChangeArrowheads="1"/>
          </p:cNvPicPr>
          <p:nvPr/>
        </p:nvPicPr>
        <p:blipFill>
          <a:blip r:embed="rId3"/>
          <a:srcRect/>
          <a:stretch>
            <a:fillRect/>
          </a:stretch>
        </p:blipFill>
        <p:spPr bwMode="auto">
          <a:xfrm>
            <a:off x="6943725" y="4343400"/>
            <a:ext cx="1905000" cy="1905000"/>
          </a:xfrm>
          <a:prstGeom prst="rect">
            <a:avLst/>
          </a:prstGeom>
          <a:noFill/>
          <a:ln w="9525">
            <a:noFill/>
            <a:miter lim="800000"/>
            <a:headEnd/>
            <a:tailEnd/>
          </a:ln>
        </p:spPr>
      </p:pic>
      <p:pic>
        <p:nvPicPr>
          <p:cNvPr id="30724" name="Picture 4"/>
          <p:cNvPicPr>
            <a:picLocks noChangeAspect="1" noChangeArrowheads="1"/>
          </p:cNvPicPr>
          <p:nvPr/>
        </p:nvPicPr>
        <p:blipFill>
          <a:blip r:embed="rId4"/>
          <a:srcRect/>
          <a:stretch>
            <a:fillRect/>
          </a:stretch>
        </p:blipFill>
        <p:spPr bwMode="auto">
          <a:xfrm>
            <a:off x="4756150" y="1890713"/>
            <a:ext cx="1905000" cy="1905000"/>
          </a:xfrm>
          <a:prstGeom prst="rect">
            <a:avLst/>
          </a:prstGeom>
          <a:noFill/>
          <a:ln w="9525">
            <a:noFill/>
            <a:miter lim="800000"/>
            <a:headEnd/>
            <a:tailEnd/>
          </a:ln>
        </p:spPr>
      </p:pic>
      <p:pic>
        <p:nvPicPr>
          <p:cNvPr id="30725" name="Picture 5"/>
          <p:cNvPicPr>
            <a:picLocks noChangeAspect="1" noChangeArrowheads="1"/>
          </p:cNvPicPr>
          <p:nvPr/>
        </p:nvPicPr>
        <p:blipFill>
          <a:blip r:embed="rId5"/>
          <a:srcRect/>
          <a:stretch>
            <a:fillRect/>
          </a:stretch>
        </p:blipFill>
        <p:spPr bwMode="auto">
          <a:xfrm>
            <a:off x="314325" y="4343400"/>
            <a:ext cx="1905000" cy="1905000"/>
          </a:xfrm>
          <a:prstGeom prst="rect">
            <a:avLst/>
          </a:prstGeom>
          <a:noFill/>
          <a:ln w="9525">
            <a:noFill/>
            <a:miter lim="800000"/>
            <a:headEnd/>
            <a:tailEnd/>
          </a:ln>
        </p:spPr>
      </p:pic>
      <p:pic>
        <p:nvPicPr>
          <p:cNvPr id="30726" name="Picture 6"/>
          <p:cNvPicPr>
            <a:picLocks noChangeAspect="1" noChangeArrowheads="1"/>
          </p:cNvPicPr>
          <p:nvPr/>
        </p:nvPicPr>
        <p:blipFill>
          <a:blip r:embed="rId6"/>
          <a:srcRect/>
          <a:stretch>
            <a:fillRect/>
          </a:stretch>
        </p:blipFill>
        <p:spPr bwMode="auto">
          <a:xfrm>
            <a:off x="2667000" y="4235450"/>
            <a:ext cx="1905000" cy="1905000"/>
          </a:xfrm>
          <a:prstGeom prst="rect">
            <a:avLst/>
          </a:prstGeom>
          <a:noFill/>
          <a:ln w="9525">
            <a:noFill/>
            <a:miter lim="800000"/>
            <a:headEnd/>
            <a:tailEnd/>
          </a:ln>
        </p:spPr>
      </p:pic>
      <p:pic>
        <p:nvPicPr>
          <p:cNvPr id="30727" name="Picture 7"/>
          <p:cNvPicPr>
            <a:picLocks noChangeAspect="1" noChangeArrowheads="1"/>
          </p:cNvPicPr>
          <p:nvPr/>
        </p:nvPicPr>
        <p:blipFill>
          <a:blip r:embed="rId7"/>
          <a:srcRect/>
          <a:stretch>
            <a:fillRect/>
          </a:stretch>
        </p:blipFill>
        <p:spPr bwMode="auto">
          <a:xfrm>
            <a:off x="4756150" y="4278313"/>
            <a:ext cx="1905000" cy="1905000"/>
          </a:xfrm>
          <a:prstGeom prst="rect">
            <a:avLst/>
          </a:prstGeom>
          <a:noFill/>
          <a:ln w="9525">
            <a:noFill/>
            <a:miter lim="800000"/>
            <a:headEnd/>
            <a:tailEnd/>
          </a:ln>
        </p:spPr>
      </p:pic>
      <p:pic>
        <p:nvPicPr>
          <p:cNvPr id="30728" name="Picture 8"/>
          <p:cNvPicPr>
            <a:picLocks noChangeAspect="1" noChangeArrowheads="1"/>
          </p:cNvPicPr>
          <p:nvPr/>
        </p:nvPicPr>
        <p:blipFill>
          <a:blip r:embed="rId8"/>
          <a:srcRect/>
          <a:stretch>
            <a:fillRect/>
          </a:stretch>
        </p:blipFill>
        <p:spPr bwMode="auto">
          <a:xfrm>
            <a:off x="6943725" y="1890713"/>
            <a:ext cx="1905000" cy="1905000"/>
          </a:xfrm>
          <a:prstGeom prst="rect">
            <a:avLst/>
          </a:prstGeom>
          <a:noFill/>
          <a:ln w="9525">
            <a:noFill/>
            <a:miter lim="800000"/>
            <a:headEnd/>
            <a:tailEnd/>
          </a:ln>
        </p:spPr>
      </p:pic>
      <p:pic>
        <p:nvPicPr>
          <p:cNvPr id="30729" name="Picture 9"/>
          <p:cNvPicPr>
            <a:picLocks noChangeAspect="1" noChangeArrowheads="1"/>
          </p:cNvPicPr>
          <p:nvPr/>
        </p:nvPicPr>
        <p:blipFill>
          <a:blip r:embed="rId9"/>
          <a:srcRect/>
          <a:stretch>
            <a:fillRect/>
          </a:stretch>
        </p:blipFill>
        <p:spPr bwMode="auto">
          <a:xfrm>
            <a:off x="2520950" y="1890713"/>
            <a:ext cx="1905000" cy="1905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pPr algn="ctr"/>
            <a:r>
              <a:rPr lang="ru-RU" sz="3600" b="1" smtClean="0">
                <a:solidFill>
                  <a:srgbClr val="002060"/>
                </a:solidFill>
                <a:latin typeface="Arial Black" pitchFamily="34" charset="0"/>
              </a:rPr>
              <a:t>Літературне свято «Відбитки осені в коханні»</a:t>
            </a:r>
          </a:p>
        </p:txBody>
      </p:sp>
      <p:pic>
        <p:nvPicPr>
          <p:cNvPr id="31746" name="Picture 2"/>
          <p:cNvPicPr>
            <a:picLocks noChangeAspect="1" noChangeArrowheads="1"/>
          </p:cNvPicPr>
          <p:nvPr/>
        </p:nvPicPr>
        <p:blipFill>
          <a:blip r:embed="rId2"/>
          <a:srcRect/>
          <a:stretch>
            <a:fillRect/>
          </a:stretch>
        </p:blipFill>
        <p:spPr bwMode="auto">
          <a:xfrm>
            <a:off x="430213" y="2008188"/>
            <a:ext cx="1905000" cy="1905000"/>
          </a:xfrm>
          <a:prstGeom prst="rect">
            <a:avLst/>
          </a:prstGeom>
          <a:noFill/>
          <a:ln w="9525">
            <a:noFill/>
            <a:miter lim="800000"/>
            <a:headEnd/>
            <a:tailEnd/>
          </a:ln>
        </p:spPr>
      </p:pic>
      <p:pic>
        <p:nvPicPr>
          <p:cNvPr id="31747" name="Picture 3"/>
          <p:cNvPicPr>
            <a:picLocks noChangeAspect="1" noChangeArrowheads="1"/>
          </p:cNvPicPr>
          <p:nvPr/>
        </p:nvPicPr>
        <p:blipFill>
          <a:blip r:embed="rId3"/>
          <a:srcRect/>
          <a:stretch>
            <a:fillRect/>
          </a:stretch>
        </p:blipFill>
        <p:spPr bwMode="auto">
          <a:xfrm>
            <a:off x="2798763" y="2008188"/>
            <a:ext cx="1905000" cy="1905000"/>
          </a:xfrm>
          <a:prstGeom prst="rect">
            <a:avLst/>
          </a:prstGeom>
          <a:noFill/>
          <a:ln w="9525">
            <a:noFill/>
            <a:miter lim="800000"/>
            <a:headEnd/>
            <a:tailEnd/>
          </a:ln>
        </p:spPr>
      </p:pic>
      <p:pic>
        <p:nvPicPr>
          <p:cNvPr id="31748" name="Picture 4"/>
          <p:cNvPicPr>
            <a:picLocks noChangeAspect="1" noChangeArrowheads="1"/>
          </p:cNvPicPr>
          <p:nvPr/>
        </p:nvPicPr>
        <p:blipFill>
          <a:blip r:embed="rId4"/>
          <a:srcRect/>
          <a:stretch>
            <a:fillRect/>
          </a:stretch>
        </p:blipFill>
        <p:spPr bwMode="auto">
          <a:xfrm>
            <a:off x="4932363" y="2008188"/>
            <a:ext cx="1905000" cy="1905000"/>
          </a:xfrm>
          <a:prstGeom prst="rect">
            <a:avLst/>
          </a:prstGeom>
          <a:noFill/>
          <a:ln w="9525">
            <a:noFill/>
            <a:miter lim="800000"/>
            <a:headEnd/>
            <a:tailEnd/>
          </a:ln>
        </p:spPr>
      </p:pic>
      <p:pic>
        <p:nvPicPr>
          <p:cNvPr id="31749" name="Picture 5"/>
          <p:cNvPicPr>
            <a:picLocks noChangeAspect="1" noChangeArrowheads="1"/>
          </p:cNvPicPr>
          <p:nvPr/>
        </p:nvPicPr>
        <p:blipFill>
          <a:blip r:embed="rId5"/>
          <a:srcRect/>
          <a:stretch>
            <a:fillRect/>
          </a:stretch>
        </p:blipFill>
        <p:spPr bwMode="auto">
          <a:xfrm>
            <a:off x="7089775" y="2008188"/>
            <a:ext cx="1905000" cy="1905000"/>
          </a:xfrm>
          <a:prstGeom prst="rect">
            <a:avLst/>
          </a:prstGeom>
          <a:noFill/>
          <a:ln w="9525">
            <a:noFill/>
            <a:miter lim="800000"/>
            <a:headEnd/>
            <a:tailEnd/>
          </a:ln>
        </p:spPr>
      </p:pic>
      <p:pic>
        <p:nvPicPr>
          <p:cNvPr id="31750" name="Picture 6"/>
          <p:cNvPicPr>
            <a:picLocks noChangeAspect="1" noChangeArrowheads="1"/>
          </p:cNvPicPr>
          <p:nvPr/>
        </p:nvPicPr>
        <p:blipFill>
          <a:blip r:embed="rId6"/>
          <a:srcRect/>
          <a:stretch>
            <a:fillRect/>
          </a:stretch>
        </p:blipFill>
        <p:spPr bwMode="auto">
          <a:xfrm>
            <a:off x="430213" y="4505325"/>
            <a:ext cx="1905000" cy="1905000"/>
          </a:xfrm>
          <a:prstGeom prst="rect">
            <a:avLst/>
          </a:prstGeom>
          <a:noFill/>
          <a:ln w="9525">
            <a:noFill/>
            <a:miter lim="800000"/>
            <a:headEnd/>
            <a:tailEnd/>
          </a:ln>
        </p:spPr>
      </p:pic>
      <p:pic>
        <p:nvPicPr>
          <p:cNvPr id="31751" name="Picture 7"/>
          <p:cNvPicPr>
            <a:picLocks noChangeAspect="1" noChangeArrowheads="1"/>
          </p:cNvPicPr>
          <p:nvPr/>
        </p:nvPicPr>
        <p:blipFill>
          <a:blip r:embed="rId7"/>
          <a:srcRect/>
          <a:stretch>
            <a:fillRect/>
          </a:stretch>
        </p:blipFill>
        <p:spPr bwMode="auto">
          <a:xfrm>
            <a:off x="2667000" y="4505325"/>
            <a:ext cx="1905000" cy="1905000"/>
          </a:xfrm>
          <a:prstGeom prst="rect">
            <a:avLst/>
          </a:prstGeom>
          <a:noFill/>
          <a:ln w="9525">
            <a:noFill/>
            <a:miter lim="800000"/>
            <a:headEnd/>
            <a:tailEnd/>
          </a:ln>
        </p:spPr>
      </p:pic>
      <p:pic>
        <p:nvPicPr>
          <p:cNvPr id="31752" name="Picture 8"/>
          <p:cNvPicPr>
            <a:picLocks noChangeAspect="1" noChangeArrowheads="1"/>
          </p:cNvPicPr>
          <p:nvPr/>
        </p:nvPicPr>
        <p:blipFill>
          <a:blip r:embed="rId8"/>
          <a:srcRect/>
          <a:stretch>
            <a:fillRect/>
          </a:stretch>
        </p:blipFill>
        <p:spPr bwMode="auto">
          <a:xfrm>
            <a:off x="4932363" y="4381500"/>
            <a:ext cx="1905000" cy="1905000"/>
          </a:xfrm>
          <a:prstGeom prst="rect">
            <a:avLst/>
          </a:prstGeom>
          <a:noFill/>
          <a:ln w="9525">
            <a:noFill/>
            <a:miter lim="800000"/>
            <a:headEnd/>
            <a:tailEnd/>
          </a:ln>
        </p:spPr>
      </p:pic>
      <p:pic>
        <p:nvPicPr>
          <p:cNvPr id="31753" name="Picture 9"/>
          <p:cNvPicPr>
            <a:picLocks noChangeAspect="1" noChangeArrowheads="1"/>
          </p:cNvPicPr>
          <p:nvPr/>
        </p:nvPicPr>
        <p:blipFill>
          <a:blip r:embed="rId9"/>
          <a:srcRect/>
          <a:stretch>
            <a:fillRect/>
          </a:stretch>
        </p:blipFill>
        <p:spPr bwMode="auto">
          <a:xfrm>
            <a:off x="7089775" y="4381500"/>
            <a:ext cx="1905000" cy="1905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581025" y="-82550"/>
            <a:ext cx="7886700" cy="1325563"/>
          </a:xfrm>
        </p:spPr>
        <p:txBody>
          <a:bodyPr/>
          <a:lstStyle/>
          <a:p>
            <a:r>
              <a:rPr lang="uk-UA" altLang="ru-RU" b="1" smtClean="0">
                <a:solidFill>
                  <a:srgbClr val="13545A"/>
                </a:solidFill>
                <a:latin typeface="Arial Black" pitchFamily="34" charset="0"/>
              </a:rPr>
              <a:t>АКТУАЛЬНІСТЬ ТЕМИ</a:t>
            </a:r>
            <a:endParaRPr lang="ru-RU" smtClean="0">
              <a:solidFill>
                <a:srgbClr val="13545A"/>
              </a:solidFill>
              <a:latin typeface="Arial Black" pitchFamily="34" charset="0"/>
            </a:endParaRPr>
          </a:p>
        </p:txBody>
      </p:sp>
      <p:sp>
        <p:nvSpPr>
          <p:cNvPr id="3" name="Объект 2"/>
          <p:cNvSpPr>
            <a:spLocks noGrp="1"/>
          </p:cNvSpPr>
          <p:nvPr>
            <p:ph idx="1"/>
          </p:nvPr>
        </p:nvSpPr>
        <p:spPr>
          <a:xfrm>
            <a:off x="663575" y="993775"/>
            <a:ext cx="7886700" cy="5043488"/>
          </a:xfrm>
        </p:spPr>
        <p:txBody>
          <a:bodyPr rtlCol="0">
            <a:normAutofit/>
          </a:bodyPr>
          <a:lstStyle/>
          <a:p>
            <a:pPr marL="0" indent="0" algn="r">
              <a:lnSpc>
                <a:spcPct val="100000"/>
              </a:lnSpc>
              <a:spcBef>
                <a:spcPct val="0"/>
              </a:spcBef>
              <a:buFont typeface="Arial" panose="020B0604020202020204" pitchFamily="34" charset="0"/>
              <a:buNone/>
              <a:defRPr/>
            </a:pPr>
            <a:r>
              <a:rPr lang="ru-RU" sz="1800" dirty="0">
                <a:solidFill>
                  <a:srgbClr val="000000"/>
                </a:solidFill>
                <a:latin typeface="Arial" charset="0"/>
              </a:rPr>
              <a:t>…</a:t>
            </a:r>
            <a:r>
              <a:rPr lang="ru-RU" sz="1800" b="1" dirty="0">
                <a:solidFill>
                  <a:srgbClr val="000000"/>
                </a:solidFill>
                <a:latin typeface="Arial" charset="0"/>
              </a:rPr>
              <a:t>Як</a:t>
            </a:r>
            <a:r>
              <a:rPr lang="uk-UA" sz="1800" b="1" dirty="0">
                <a:solidFill>
                  <a:srgbClr val="000000"/>
                </a:solidFill>
                <a:latin typeface="Arial" charset="0"/>
              </a:rPr>
              <a:t>що б кожна людина </a:t>
            </a:r>
            <a:endParaRPr lang="uk-UA" sz="1800" b="1" dirty="0" smtClean="0">
              <a:solidFill>
                <a:srgbClr val="000000"/>
              </a:solidFill>
              <a:latin typeface="Arial" charset="0"/>
            </a:endParaRPr>
          </a:p>
          <a:p>
            <a:pPr marL="0" indent="0" algn="r">
              <a:lnSpc>
                <a:spcPct val="100000"/>
              </a:lnSpc>
              <a:spcBef>
                <a:spcPct val="0"/>
              </a:spcBef>
              <a:buFont typeface="Arial" panose="020B0604020202020204" pitchFamily="34" charset="0"/>
              <a:buNone/>
              <a:defRPr/>
            </a:pPr>
            <a:r>
              <a:rPr lang="uk-UA" sz="1800" b="1" dirty="0" smtClean="0">
                <a:solidFill>
                  <a:srgbClr val="000000"/>
                </a:solidFill>
                <a:latin typeface="Arial" charset="0"/>
              </a:rPr>
              <a:t>на </a:t>
            </a:r>
            <a:r>
              <a:rPr lang="uk-UA" sz="1800" b="1" dirty="0">
                <a:solidFill>
                  <a:srgbClr val="000000"/>
                </a:solidFill>
                <a:latin typeface="Arial" charset="0"/>
              </a:rPr>
              <a:t>клаптику своєї землі, </a:t>
            </a:r>
            <a:endParaRPr lang="uk-UA" sz="1800" b="1" dirty="0" smtClean="0">
              <a:solidFill>
                <a:srgbClr val="000000"/>
              </a:solidFill>
              <a:latin typeface="Arial" charset="0"/>
            </a:endParaRPr>
          </a:p>
          <a:p>
            <a:pPr marL="0" indent="0" algn="r">
              <a:lnSpc>
                <a:spcPct val="100000"/>
              </a:lnSpc>
              <a:spcBef>
                <a:spcPct val="0"/>
              </a:spcBef>
              <a:buFont typeface="Arial" panose="020B0604020202020204" pitchFamily="34" charset="0"/>
              <a:buNone/>
              <a:defRPr/>
            </a:pPr>
            <a:r>
              <a:rPr lang="uk-UA" sz="1800" b="1" dirty="0" smtClean="0">
                <a:solidFill>
                  <a:srgbClr val="000000"/>
                </a:solidFill>
                <a:latin typeface="Arial" charset="0"/>
              </a:rPr>
              <a:t>зробила </a:t>
            </a:r>
            <a:r>
              <a:rPr lang="uk-UA" sz="1800" b="1" dirty="0">
                <a:solidFill>
                  <a:srgbClr val="000000"/>
                </a:solidFill>
                <a:latin typeface="Arial" charset="0"/>
              </a:rPr>
              <a:t>Все, що вона може</a:t>
            </a:r>
            <a:r>
              <a:rPr lang="uk-UA" sz="1800" b="1" dirty="0" smtClean="0">
                <a:solidFill>
                  <a:srgbClr val="000000"/>
                </a:solidFill>
                <a:latin typeface="Arial" charset="0"/>
              </a:rPr>
              <a:t>,</a:t>
            </a:r>
          </a:p>
          <a:p>
            <a:pPr marL="0" indent="0" algn="r">
              <a:lnSpc>
                <a:spcPct val="100000"/>
              </a:lnSpc>
              <a:spcBef>
                <a:spcPct val="0"/>
              </a:spcBef>
              <a:buFont typeface="Arial" panose="020B0604020202020204" pitchFamily="34" charset="0"/>
              <a:buNone/>
              <a:defRPr/>
            </a:pPr>
            <a:r>
              <a:rPr lang="uk-UA" sz="1800" b="1" dirty="0" smtClean="0">
                <a:solidFill>
                  <a:srgbClr val="000000"/>
                </a:solidFill>
                <a:latin typeface="Arial" charset="0"/>
              </a:rPr>
              <a:t> </a:t>
            </a:r>
            <a:r>
              <a:rPr lang="uk-UA" sz="1800" b="1" dirty="0">
                <a:solidFill>
                  <a:srgbClr val="000000"/>
                </a:solidFill>
                <a:latin typeface="Arial" charset="0"/>
              </a:rPr>
              <a:t>яка прекрасна була б наша Земля </a:t>
            </a:r>
            <a:endParaRPr lang="ru-RU" sz="1800" b="1" dirty="0">
              <a:solidFill>
                <a:srgbClr val="000000"/>
              </a:solidFill>
              <a:latin typeface="Arial" charset="0"/>
            </a:endParaRPr>
          </a:p>
          <a:p>
            <a:pPr fontAlgn="auto">
              <a:spcAft>
                <a:spcPts val="0"/>
              </a:spcAft>
              <a:buFont typeface="Arial" panose="020B0604020202020204" pitchFamily="34" charset="0"/>
              <a:buChar char="•"/>
              <a:defRPr/>
            </a:pPr>
            <a:endParaRPr lang="ru-RU" dirty="0"/>
          </a:p>
        </p:txBody>
      </p:sp>
      <p:sp>
        <p:nvSpPr>
          <p:cNvPr id="14339" name="Прямоугольник 4"/>
          <p:cNvSpPr>
            <a:spLocks noChangeArrowheads="1"/>
          </p:cNvSpPr>
          <p:nvPr/>
        </p:nvSpPr>
        <p:spPr bwMode="auto">
          <a:xfrm>
            <a:off x="269875" y="2273300"/>
            <a:ext cx="8510588" cy="4432300"/>
          </a:xfrm>
          <a:prstGeom prst="rect">
            <a:avLst/>
          </a:prstGeom>
          <a:noFill/>
          <a:ln w="9525">
            <a:noFill/>
            <a:miter lim="800000"/>
            <a:headEnd/>
            <a:tailEnd/>
          </a:ln>
        </p:spPr>
        <p:txBody>
          <a:bodyPr>
            <a:spAutoFit/>
          </a:bodyPr>
          <a:lstStyle/>
          <a:p>
            <a:pPr algn="just"/>
            <a:endParaRPr lang="en-US" sz="2400">
              <a:solidFill>
                <a:srgbClr val="000000"/>
              </a:solidFill>
              <a:cs typeface="Times New Roman" pitchFamily="18" charset="0"/>
            </a:endParaRPr>
          </a:p>
          <a:p>
            <a:pPr algn="just"/>
            <a:r>
              <a:rPr lang="ru-RU" sz="2400">
                <a:solidFill>
                  <a:srgbClr val="000000"/>
                </a:solidFill>
                <a:cs typeface="Times New Roman" pitchFamily="18" charset="0"/>
              </a:rPr>
              <a:t>Кожного ранку ми відкриваємо двері нашого дому в новий день. По один бік дверей залишається наш маленький домашній світ, родина, дитинство; а по другий – світ зовнішній. Цей світ величезний, ім’я якому – Земля. </a:t>
            </a:r>
            <a:r>
              <a:rPr lang="az-Cyrl-AZ" sz="2400">
                <a:solidFill>
                  <a:srgbClr val="000000"/>
                </a:solidFill>
                <a:cs typeface="Times New Roman" pitchFamily="18" charset="0"/>
              </a:rPr>
              <a:t>Весь наш сьогоднішній добробут, наш поступ у завтра передусім залежить від Землі, від  її щедрості, її безсмертя. Як зберегти нам живу силу землі, її вічну родючість? Як примножити плоди землі, досягти того, щоб нива наша завтра була багатішою? Це складне питання стоїть перед нами і вимагає його розв'язання.</a:t>
            </a:r>
            <a:endParaRPr lang="ru-RU" sz="2400">
              <a:solidFill>
                <a:srgbClr val="000000"/>
              </a:solidFill>
              <a:latin typeface="Times New Roman" pitchFamily="18" charset="0"/>
              <a:cs typeface="Times New Roman" pitchFamily="18" charset="0"/>
            </a:endParaRPr>
          </a:p>
          <a:p>
            <a:r>
              <a:rPr lang="uk-UA" b="1" i="1">
                <a:solidFill>
                  <a:srgbClr val="333399"/>
                </a:solidFill>
                <a:latin typeface="Century Schoolbook" pitchFamily="18" charset="0"/>
                <a:cs typeface="Times New Roman" pitchFamily="18" charset="0"/>
              </a:rPr>
              <a:t> </a:t>
            </a:r>
            <a:endParaRPr lang="ru-RU" sz="1600">
              <a:solidFill>
                <a:srgbClr val="000000"/>
              </a:solidFill>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596900"/>
          </a:xfrm>
        </p:spPr>
        <p:txBody>
          <a:bodyPr rtlCol="0">
            <a:normAutofit fontScale="90000"/>
          </a:bodyPr>
          <a:lstStyle/>
          <a:p>
            <a:pPr algn="ctr" fontAlgn="auto">
              <a:spcAft>
                <a:spcPts val="0"/>
              </a:spcAft>
              <a:defRPr/>
            </a:pPr>
            <a:r>
              <a:rPr lang="ru-RU" b="1" dirty="0" err="1" smtClean="0">
                <a:solidFill>
                  <a:srgbClr val="002060"/>
                </a:solidFill>
                <a:latin typeface="Arial Black" panose="020B0A04020102020204" pitchFamily="34" charset="0"/>
              </a:rPr>
              <a:t>Виставка</a:t>
            </a:r>
            <a:r>
              <a:rPr lang="ru-RU" b="1" dirty="0" smtClean="0">
                <a:solidFill>
                  <a:srgbClr val="002060"/>
                </a:solidFill>
                <a:latin typeface="Arial Black" panose="020B0A04020102020204" pitchFamily="34" charset="0"/>
              </a:rPr>
              <a:t> «</a:t>
            </a:r>
            <a:r>
              <a:rPr lang="ru-RU" b="1" dirty="0" err="1" smtClean="0">
                <a:solidFill>
                  <a:srgbClr val="002060"/>
                </a:solidFill>
                <a:latin typeface="Arial Black" panose="020B0A04020102020204" pitchFamily="34" charset="0"/>
              </a:rPr>
              <a:t>Осінні</a:t>
            </a:r>
            <a:r>
              <a:rPr lang="ru-RU" b="1" dirty="0" smtClean="0">
                <a:solidFill>
                  <a:srgbClr val="002060"/>
                </a:solidFill>
                <a:latin typeface="Arial Black" panose="020B0A04020102020204" pitchFamily="34" charset="0"/>
              </a:rPr>
              <a:t> </a:t>
            </a:r>
            <a:r>
              <a:rPr lang="ru-RU" b="1" dirty="0" err="1" smtClean="0">
                <a:solidFill>
                  <a:srgbClr val="002060"/>
                </a:solidFill>
                <a:latin typeface="Arial Black" panose="020B0A04020102020204" pitchFamily="34" charset="0"/>
              </a:rPr>
              <a:t>барви</a:t>
            </a:r>
            <a:r>
              <a:rPr lang="ru-RU" b="1" dirty="0" smtClean="0">
                <a:solidFill>
                  <a:srgbClr val="002060"/>
                </a:solidFill>
                <a:latin typeface="Arial Black" panose="020B0A04020102020204" pitchFamily="34" charset="0"/>
              </a:rPr>
              <a:t>»</a:t>
            </a:r>
            <a:endParaRPr lang="ru-RU" b="1" dirty="0">
              <a:solidFill>
                <a:srgbClr val="002060"/>
              </a:solidFill>
              <a:latin typeface="Arial Black" panose="020B0A04020102020204" pitchFamily="34" charset="0"/>
            </a:endParaRPr>
          </a:p>
        </p:txBody>
      </p:sp>
      <p:pic>
        <p:nvPicPr>
          <p:cNvPr id="32770" name="Picture 2"/>
          <p:cNvPicPr>
            <a:picLocks noChangeAspect="1" noChangeArrowheads="1"/>
          </p:cNvPicPr>
          <p:nvPr/>
        </p:nvPicPr>
        <p:blipFill>
          <a:blip r:embed="rId2"/>
          <a:srcRect/>
          <a:stretch>
            <a:fillRect/>
          </a:stretch>
        </p:blipFill>
        <p:spPr bwMode="auto">
          <a:xfrm>
            <a:off x="407988" y="2054225"/>
            <a:ext cx="1905000" cy="1905000"/>
          </a:xfrm>
          <a:prstGeom prst="rect">
            <a:avLst/>
          </a:prstGeom>
          <a:noFill/>
          <a:ln w="9525">
            <a:noFill/>
            <a:miter lim="800000"/>
            <a:headEnd/>
            <a:tailEnd/>
          </a:ln>
        </p:spPr>
      </p:pic>
      <p:pic>
        <p:nvPicPr>
          <p:cNvPr id="32771" name="Picture 3"/>
          <p:cNvPicPr>
            <a:picLocks noChangeAspect="1" noChangeArrowheads="1"/>
          </p:cNvPicPr>
          <p:nvPr/>
        </p:nvPicPr>
        <p:blipFill>
          <a:blip r:embed="rId3"/>
          <a:srcRect/>
          <a:stretch>
            <a:fillRect/>
          </a:stretch>
        </p:blipFill>
        <p:spPr bwMode="auto">
          <a:xfrm>
            <a:off x="3303588" y="2054225"/>
            <a:ext cx="1905000" cy="1905000"/>
          </a:xfrm>
          <a:prstGeom prst="rect">
            <a:avLst/>
          </a:prstGeom>
          <a:noFill/>
          <a:ln w="9525">
            <a:noFill/>
            <a:miter lim="800000"/>
            <a:headEnd/>
            <a:tailEnd/>
          </a:ln>
        </p:spPr>
      </p:pic>
      <p:pic>
        <p:nvPicPr>
          <p:cNvPr id="32772" name="Picture 4"/>
          <p:cNvPicPr>
            <a:picLocks noChangeAspect="1" noChangeArrowheads="1"/>
          </p:cNvPicPr>
          <p:nvPr/>
        </p:nvPicPr>
        <p:blipFill>
          <a:blip r:embed="rId4"/>
          <a:srcRect/>
          <a:stretch>
            <a:fillRect/>
          </a:stretch>
        </p:blipFill>
        <p:spPr bwMode="auto">
          <a:xfrm>
            <a:off x="6410325" y="2054225"/>
            <a:ext cx="1905000" cy="1905000"/>
          </a:xfrm>
          <a:prstGeom prst="rect">
            <a:avLst/>
          </a:prstGeom>
          <a:noFill/>
          <a:ln w="9525">
            <a:noFill/>
            <a:miter lim="800000"/>
            <a:headEnd/>
            <a:tailEnd/>
          </a:ln>
        </p:spPr>
      </p:pic>
      <p:pic>
        <p:nvPicPr>
          <p:cNvPr id="32773" name="Picture 5"/>
          <p:cNvPicPr>
            <a:picLocks noChangeAspect="1" noChangeArrowheads="1"/>
          </p:cNvPicPr>
          <p:nvPr/>
        </p:nvPicPr>
        <p:blipFill>
          <a:blip r:embed="rId5"/>
          <a:srcRect/>
          <a:stretch>
            <a:fillRect/>
          </a:stretch>
        </p:blipFill>
        <p:spPr bwMode="auto">
          <a:xfrm>
            <a:off x="1360488" y="4468813"/>
            <a:ext cx="1905000" cy="1905000"/>
          </a:xfrm>
          <a:prstGeom prst="rect">
            <a:avLst/>
          </a:prstGeom>
          <a:noFill/>
          <a:ln w="9525">
            <a:noFill/>
            <a:miter lim="800000"/>
            <a:headEnd/>
            <a:tailEnd/>
          </a:ln>
        </p:spPr>
      </p:pic>
      <p:pic>
        <p:nvPicPr>
          <p:cNvPr id="32774" name="Picture 6"/>
          <p:cNvPicPr>
            <a:picLocks noChangeAspect="1" noChangeArrowheads="1"/>
          </p:cNvPicPr>
          <p:nvPr/>
        </p:nvPicPr>
        <p:blipFill>
          <a:blip r:embed="rId6"/>
          <a:srcRect/>
          <a:stretch>
            <a:fillRect/>
          </a:stretch>
        </p:blipFill>
        <p:spPr bwMode="auto">
          <a:xfrm>
            <a:off x="4908550" y="4381500"/>
            <a:ext cx="1905000" cy="1905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p:txBody>
          <a:bodyPr/>
          <a:lstStyle/>
          <a:p>
            <a:pPr algn="ctr"/>
            <a:r>
              <a:rPr lang="ru-RU" sz="1800" b="1" smtClean="0">
                <a:solidFill>
                  <a:srgbClr val="002060"/>
                </a:solidFill>
              </a:rPr>
              <a:t>«Ми відповідаємо за тих, кого приручили! 4 жовтня у Всесвітній день захисту тварин учні нашої школи взяли участь у «Всеукраїнському  уроці  доброти» та долучилися до встановлення рекорду України – «Наймасовіший урок добра в начальних закладах, проведений впродовж одного дня». </a:t>
            </a:r>
          </a:p>
        </p:txBody>
      </p:sp>
      <p:pic>
        <p:nvPicPr>
          <p:cNvPr id="33794" name="Picture 2"/>
          <p:cNvPicPr>
            <a:picLocks noChangeAspect="1" noChangeArrowheads="1"/>
          </p:cNvPicPr>
          <p:nvPr/>
        </p:nvPicPr>
        <p:blipFill>
          <a:blip r:embed="rId2"/>
          <a:srcRect/>
          <a:stretch>
            <a:fillRect/>
          </a:stretch>
        </p:blipFill>
        <p:spPr bwMode="auto">
          <a:xfrm>
            <a:off x="7124700" y="1676400"/>
            <a:ext cx="1905000" cy="1905000"/>
          </a:xfrm>
          <a:prstGeom prst="rect">
            <a:avLst/>
          </a:prstGeom>
          <a:noFill/>
          <a:ln w="9525">
            <a:noFill/>
            <a:miter lim="800000"/>
            <a:headEnd/>
            <a:tailEnd/>
          </a:ln>
        </p:spPr>
      </p:pic>
      <p:pic>
        <p:nvPicPr>
          <p:cNvPr id="33795" name="Picture 3"/>
          <p:cNvPicPr>
            <a:picLocks noChangeAspect="1" noChangeArrowheads="1"/>
          </p:cNvPicPr>
          <p:nvPr/>
        </p:nvPicPr>
        <p:blipFill>
          <a:blip r:embed="rId3"/>
          <a:srcRect/>
          <a:stretch>
            <a:fillRect/>
          </a:stretch>
        </p:blipFill>
        <p:spPr bwMode="auto">
          <a:xfrm>
            <a:off x="471488" y="2965450"/>
            <a:ext cx="1905000" cy="1905000"/>
          </a:xfrm>
          <a:prstGeom prst="rect">
            <a:avLst/>
          </a:prstGeom>
          <a:noFill/>
          <a:ln w="9525">
            <a:noFill/>
            <a:miter lim="800000"/>
            <a:headEnd/>
            <a:tailEnd/>
          </a:ln>
        </p:spPr>
      </p:pic>
      <p:pic>
        <p:nvPicPr>
          <p:cNvPr id="33796" name="Picture 4"/>
          <p:cNvPicPr>
            <a:picLocks noChangeAspect="1" noChangeArrowheads="1"/>
          </p:cNvPicPr>
          <p:nvPr/>
        </p:nvPicPr>
        <p:blipFill>
          <a:blip r:embed="rId4"/>
          <a:srcRect/>
          <a:stretch>
            <a:fillRect/>
          </a:stretch>
        </p:blipFill>
        <p:spPr bwMode="auto">
          <a:xfrm>
            <a:off x="2435225" y="1676400"/>
            <a:ext cx="1905000" cy="1905000"/>
          </a:xfrm>
          <a:prstGeom prst="rect">
            <a:avLst/>
          </a:prstGeom>
          <a:noFill/>
          <a:ln w="9525">
            <a:noFill/>
            <a:miter lim="800000"/>
            <a:headEnd/>
            <a:tailEnd/>
          </a:ln>
        </p:spPr>
      </p:pic>
      <p:pic>
        <p:nvPicPr>
          <p:cNvPr id="33797" name="Picture 5"/>
          <p:cNvPicPr>
            <a:picLocks noChangeAspect="1" noChangeArrowheads="1"/>
          </p:cNvPicPr>
          <p:nvPr/>
        </p:nvPicPr>
        <p:blipFill>
          <a:blip r:embed="rId5"/>
          <a:srcRect/>
          <a:stretch>
            <a:fillRect/>
          </a:stretch>
        </p:blipFill>
        <p:spPr bwMode="auto">
          <a:xfrm>
            <a:off x="4745038" y="1676400"/>
            <a:ext cx="1905000" cy="1905000"/>
          </a:xfrm>
          <a:prstGeom prst="rect">
            <a:avLst/>
          </a:prstGeom>
          <a:noFill/>
          <a:ln w="9525">
            <a:noFill/>
            <a:miter lim="800000"/>
            <a:headEnd/>
            <a:tailEnd/>
          </a:ln>
        </p:spPr>
      </p:pic>
      <p:pic>
        <p:nvPicPr>
          <p:cNvPr id="33798" name="Picture 6"/>
          <p:cNvPicPr>
            <a:picLocks noChangeAspect="1" noChangeArrowheads="1"/>
          </p:cNvPicPr>
          <p:nvPr/>
        </p:nvPicPr>
        <p:blipFill>
          <a:blip r:embed="rId6"/>
          <a:srcRect/>
          <a:stretch>
            <a:fillRect/>
          </a:stretch>
        </p:blipFill>
        <p:spPr bwMode="auto">
          <a:xfrm>
            <a:off x="17463" y="4870450"/>
            <a:ext cx="1905000" cy="1905000"/>
          </a:xfrm>
          <a:prstGeom prst="rect">
            <a:avLst/>
          </a:prstGeom>
          <a:noFill/>
          <a:ln w="9525">
            <a:noFill/>
            <a:miter lim="800000"/>
            <a:headEnd/>
            <a:tailEnd/>
          </a:ln>
        </p:spPr>
      </p:pic>
      <p:pic>
        <p:nvPicPr>
          <p:cNvPr id="33799" name="Picture 7"/>
          <p:cNvPicPr>
            <a:picLocks noChangeAspect="1" noChangeArrowheads="1"/>
          </p:cNvPicPr>
          <p:nvPr/>
        </p:nvPicPr>
        <p:blipFill>
          <a:blip r:embed="rId7"/>
          <a:srcRect/>
          <a:stretch>
            <a:fillRect/>
          </a:stretch>
        </p:blipFill>
        <p:spPr bwMode="auto">
          <a:xfrm>
            <a:off x="2435225" y="3813175"/>
            <a:ext cx="1905000" cy="1905000"/>
          </a:xfrm>
          <a:prstGeom prst="rect">
            <a:avLst/>
          </a:prstGeom>
          <a:noFill/>
          <a:ln w="9525">
            <a:noFill/>
            <a:miter lim="800000"/>
            <a:headEnd/>
            <a:tailEnd/>
          </a:ln>
        </p:spPr>
      </p:pic>
      <p:pic>
        <p:nvPicPr>
          <p:cNvPr id="33800" name="Picture 8"/>
          <p:cNvPicPr>
            <a:picLocks noChangeAspect="1" noChangeArrowheads="1"/>
          </p:cNvPicPr>
          <p:nvPr/>
        </p:nvPicPr>
        <p:blipFill>
          <a:blip r:embed="rId8"/>
          <a:srcRect/>
          <a:stretch>
            <a:fillRect/>
          </a:stretch>
        </p:blipFill>
        <p:spPr bwMode="auto">
          <a:xfrm>
            <a:off x="4745038" y="3813175"/>
            <a:ext cx="1905000" cy="1905000"/>
          </a:xfrm>
          <a:prstGeom prst="rect">
            <a:avLst/>
          </a:prstGeom>
          <a:noFill/>
          <a:ln w="9525">
            <a:noFill/>
            <a:miter lim="800000"/>
            <a:headEnd/>
            <a:tailEnd/>
          </a:ln>
        </p:spPr>
      </p:pic>
      <p:pic>
        <p:nvPicPr>
          <p:cNvPr id="33801" name="Picture 9"/>
          <p:cNvPicPr>
            <a:picLocks noChangeAspect="1" noChangeArrowheads="1"/>
          </p:cNvPicPr>
          <p:nvPr/>
        </p:nvPicPr>
        <p:blipFill>
          <a:blip r:embed="rId9"/>
          <a:srcRect/>
          <a:stretch>
            <a:fillRect/>
          </a:stretch>
        </p:blipFill>
        <p:spPr bwMode="auto">
          <a:xfrm>
            <a:off x="7124700" y="3813175"/>
            <a:ext cx="1905000" cy="1905000"/>
          </a:xfrm>
          <a:prstGeom prst="rect">
            <a:avLst/>
          </a:prstGeom>
          <a:noFill/>
          <a:ln w="9525">
            <a:noFill/>
            <a:miter lim="800000"/>
            <a:headEnd/>
            <a:tailEnd/>
          </a:ln>
        </p:spPr>
      </p:pic>
      <p:pic>
        <p:nvPicPr>
          <p:cNvPr id="33802" name="Picture 10"/>
          <p:cNvPicPr>
            <a:picLocks noChangeAspect="1" noChangeArrowheads="1"/>
          </p:cNvPicPr>
          <p:nvPr/>
        </p:nvPicPr>
        <p:blipFill>
          <a:blip r:embed="rId10"/>
          <a:srcRect/>
          <a:stretch>
            <a:fillRect/>
          </a:stretch>
        </p:blipFill>
        <p:spPr bwMode="auto">
          <a:xfrm>
            <a:off x="138113" y="1323975"/>
            <a:ext cx="1641475" cy="164147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algn="ctr" fontAlgn="auto">
              <a:spcAft>
                <a:spcPts val="0"/>
              </a:spcAft>
              <a:defRPr/>
            </a:pPr>
            <a:r>
              <a:rPr lang="ru-RU" sz="3200" b="1" dirty="0" smtClean="0">
                <a:solidFill>
                  <a:srgbClr val="002060"/>
                </a:solidFill>
                <a:latin typeface="Arial Black" panose="020B0A04020102020204" pitchFamily="34" charset="0"/>
              </a:rPr>
              <a:t>День </a:t>
            </a:r>
            <a:r>
              <a:rPr lang="ru-RU" sz="3200" b="1" dirty="0" err="1">
                <a:solidFill>
                  <a:srgbClr val="002060"/>
                </a:solidFill>
                <a:latin typeface="Arial Black" panose="020B0A04020102020204" pitchFamily="34" charset="0"/>
              </a:rPr>
              <a:t>пам'яті</a:t>
            </a:r>
            <a:r>
              <a:rPr lang="ru-RU" sz="3200" b="1" dirty="0">
                <a:solidFill>
                  <a:srgbClr val="002060"/>
                </a:solidFill>
                <a:latin typeface="Arial Black" panose="020B0A04020102020204" pitchFamily="34" charset="0"/>
              </a:rPr>
              <a:t> </a:t>
            </a:r>
            <a:r>
              <a:rPr lang="ru-RU" sz="3200" b="1" dirty="0" err="1">
                <a:solidFill>
                  <a:srgbClr val="002060"/>
                </a:solidFill>
                <a:latin typeface="Arial Black" panose="020B0A04020102020204" pitchFamily="34" charset="0"/>
              </a:rPr>
              <a:t>трагедії</a:t>
            </a:r>
            <a:r>
              <a:rPr lang="ru-RU" sz="3200" b="1" dirty="0">
                <a:solidFill>
                  <a:srgbClr val="002060"/>
                </a:solidFill>
                <a:latin typeface="Arial Black" panose="020B0A04020102020204" pitchFamily="34" charset="0"/>
              </a:rPr>
              <a:t> на </a:t>
            </a:r>
            <a:r>
              <a:rPr lang="ru-RU" sz="3200" b="1" dirty="0" err="1">
                <a:solidFill>
                  <a:srgbClr val="002060"/>
                </a:solidFill>
                <a:latin typeface="Arial Black" panose="020B0A04020102020204" pitchFamily="34" charset="0"/>
              </a:rPr>
              <a:t>Чорнобильській</a:t>
            </a:r>
            <a:r>
              <a:rPr lang="ru-RU" sz="3200" b="1" dirty="0">
                <a:solidFill>
                  <a:srgbClr val="002060"/>
                </a:solidFill>
                <a:latin typeface="Arial Black" panose="020B0A04020102020204" pitchFamily="34" charset="0"/>
              </a:rPr>
              <a:t> </a:t>
            </a:r>
            <a:r>
              <a:rPr lang="ru-RU" sz="3200" b="1" dirty="0" err="1">
                <a:solidFill>
                  <a:srgbClr val="002060"/>
                </a:solidFill>
                <a:latin typeface="Arial Black" panose="020B0A04020102020204" pitchFamily="34" charset="0"/>
              </a:rPr>
              <a:t>АЕС«Чорнобиль</a:t>
            </a:r>
            <a:r>
              <a:rPr lang="ru-RU" sz="3200" b="1" dirty="0">
                <a:solidFill>
                  <a:srgbClr val="002060"/>
                </a:solidFill>
                <a:latin typeface="Arial Black" panose="020B0A04020102020204" pitchFamily="34" charset="0"/>
              </a:rPr>
              <a:t> не </a:t>
            </a:r>
            <a:r>
              <a:rPr lang="ru-RU" sz="3200" b="1" dirty="0" err="1">
                <a:solidFill>
                  <a:srgbClr val="002060"/>
                </a:solidFill>
                <a:latin typeface="Arial Black" panose="020B0A04020102020204" pitchFamily="34" charset="0"/>
              </a:rPr>
              <a:t>має</a:t>
            </a:r>
            <a:r>
              <a:rPr lang="ru-RU" sz="3200" b="1" dirty="0">
                <a:solidFill>
                  <a:srgbClr val="002060"/>
                </a:solidFill>
                <a:latin typeface="Arial Black" panose="020B0A04020102020204" pitchFamily="34" charset="0"/>
              </a:rPr>
              <a:t> </a:t>
            </a:r>
            <a:r>
              <a:rPr lang="ru-RU" sz="3200" b="1" dirty="0" err="1">
                <a:solidFill>
                  <a:srgbClr val="002060"/>
                </a:solidFill>
                <a:latin typeface="Arial Black" panose="020B0A04020102020204" pitchFamily="34" charset="0"/>
              </a:rPr>
              <a:t>минулого</a:t>
            </a:r>
            <a:r>
              <a:rPr lang="ru-RU" sz="3200" b="1" dirty="0">
                <a:solidFill>
                  <a:srgbClr val="002060"/>
                </a:solidFill>
                <a:latin typeface="Arial Black" panose="020B0A04020102020204" pitchFamily="34" charset="0"/>
              </a:rPr>
              <a:t> часу»</a:t>
            </a:r>
          </a:p>
        </p:txBody>
      </p:sp>
      <p:pic>
        <p:nvPicPr>
          <p:cNvPr id="34818" name="Picture 2"/>
          <p:cNvPicPr>
            <a:picLocks noChangeAspect="1" noChangeArrowheads="1"/>
          </p:cNvPicPr>
          <p:nvPr/>
        </p:nvPicPr>
        <p:blipFill>
          <a:blip r:embed="rId2"/>
          <a:srcRect/>
          <a:stretch>
            <a:fillRect/>
          </a:stretch>
        </p:blipFill>
        <p:spPr bwMode="auto">
          <a:xfrm>
            <a:off x="336550" y="1797050"/>
            <a:ext cx="1905000" cy="1905000"/>
          </a:xfrm>
          <a:prstGeom prst="rect">
            <a:avLst/>
          </a:prstGeom>
          <a:noFill/>
          <a:ln w="9525">
            <a:noFill/>
            <a:miter lim="800000"/>
            <a:headEnd/>
            <a:tailEnd/>
          </a:ln>
        </p:spPr>
      </p:pic>
      <p:pic>
        <p:nvPicPr>
          <p:cNvPr id="34819" name="Picture 3"/>
          <p:cNvPicPr>
            <a:picLocks noChangeAspect="1" noChangeArrowheads="1"/>
          </p:cNvPicPr>
          <p:nvPr/>
        </p:nvPicPr>
        <p:blipFill>
          <a:blip r:embed="rId3"/>
          <a:srcRect/>
          <a:stretch>
            <a:fillRect/>
          </a:stretch>
        </p:blipFill>
        <p:spPr bwMode="auto">
          <a:xfrm>
            <a:off x="2400300" y="1797050"/>
            <a:ext cx="1905000" cy="1905000"/>
          </a:xfrm>
          <a:prstGeom prst="rect">
            <a:avLst/>
          </a:prstGeom>
          <a:noFill/>
          <a:ln w="9525">
            <a:noFill/>
            <a:miter lim="800000"/>
            <a:headEnd/>
            <a:tailEnd/>
          </a:ln>
        </p:spPr>
      </p:pic>
      <p:pic>
        <p:nvPicPr>
          <p:cNvPr id="34820" name="Picture 4"/>
          <p:cNvPicPr>
            <a:picLocks noChangeAspect="1" noChangeArrowheads="1"/>
          </p:cNvPicPr>
          <p:nvPr/>
        </p:nvPicPr>
        <p:blipFill>
          <a:blip r:embed="rId4"/>
          <a:srcRect/>
          <a:stretch>
            <a:fillRect/>
          </a:stretch>
        </p:blipFill>
        <p:spPr bwMode="auto">
          <a:xfrm>
            <a:off x="4572000" y="1797050"/>
            <a:ext cx="1905000" cy="1905000"/>
          </a:xfrm>
          <a:prstGeom prst="rect">
            <a:avLst/>
          </a:prstGeom>
          <a:noFill/>
          <a:ln w="9525">
            <a:noFill/>
            <a:miter lim="800000"/>
            <a:headEnd/>
            <a:tailEnd/>
          </a:ln>
        </p:spPr>
      </p:pic>
      <p:pic>
        <p:nvPicPr>
          <p:cNvPr id="34821" name="Picture 5"/>
          <p:cNvPicPr>
            <a:picLocks noChangeAspect="1" noChangeArrowheads="1"/>
          </p:cNvPicPr>
          <p:nvPr/>
        </p:nvPicPr>
        <p:blipFill>
          <a:blip r:embed="rId5"/>
          <a:srcRect/>
          <a:stretch>
            <a:fillRect/>
          </a:stretch>
        </p:blipFill>
        <p:spPr bwMode="auto">
          <a:xfrm>
            <a:off x="6808788" y="1797050"/>
            <a:ext cx="1905000" cy="1905000"/>
          </a:xfrm>
          <a:prstGeom prst="rect">
            <a:avLst/>
          </a:prstGeom>
          <a:noFill/>
          <a:ln w="9525">
            <a:noFill/>
            <a:miter lim="800000"/>
            <a:headEnd/>
            <a:tailEnd/>
          </a:ln>
        </p:spPr>
      </p:pic>
      <p:pic>
        <p:nvPicPr>
          <p:cNvPr id="34822" name="Picture 6"/>
          <p:cNvPicPr>
            <a:picLocks noChangeAspect="1" noChangeArrowheads="1"/>
          </p:cNvPicPr>
          <p:nvPr/>
        </p:nvPicPr>
        <p:blipFill>
          <a:blip r:embed="rId6"/>
          <a:srcRect/>
          <a:stretch>
            <a:fillRect/>
          </a:stretch>
        </p:blipFill>
        <p:spPr bwMode="auto">
          <a:xfrm>
            <a:off x="161925" y="4117975"/>
            <a:ext cx="1905000" cy="1905000"/>
          </a:xfrm>
          <a:prstGeom prst="rect">
            <a:avLst/>
          </a:prstGeom>
          <a:noFill/>
          <a:ln w="9525">
            <a:noFill/>
            <a:miter lim="800000"/>
            <a:headEnd/>
            <a:tailEnd/>
          </a:ln>
        </p:spPr>
      </p:pic>
      <p:pic>
        <p:nvPicPr>
          <p:cNvPr id="34823" name="Picture 7"/>
          <p:cNvPicPr>
            <a:picLocks noChangeAspect="1" noChangeArrowheads="1"/>
          </p:cNvPicPr>
          <p:nvPr/>
        </p:nvPicPr>
        <p:blipFill>
          <a:blip r:embed="rId7"/>
          <a:srcRect/>
          <a:stretch>
            <a:fillRect/>
          </a:stretch>
        </p:blipFill>
        <p:spPr bwMode="auto">
          <a:xfrm>
            <a:off x="2400300" y="4117975"/>
            <a:ext cx="1905000" cy="1905000"/>
          </a:xfrm>
          <a:prstGeom prst="rect">
            <a:avLst/>
          </a:prstGeom>
          <a:noFill/>
          <a:ln w="9525">
            <a:noFill/>
            <a:miter lim="800000"/>
            <a:headEnd/>
            <a:tailEnd/>
          </a:ln>
        </p:spPr>
      </p:pic>
      <p:pic>
        <p:nvPicPr>
          <p:cNvPr id="34824" name="Picture 8"/>
          <p:cNvPicPr>
            <a:picLocks noChangeAspect="1" noChangeArrowheads="1"/>
          </p:cNvPicPr>
          <p:nvPr/>
        </p:nvPicPr>
        <p:blipFill>
          <a:blip r:embed="rId8"/>
          <a:srcRect/>
          <a:stretch>
            <a:fillRect/>
          </a:stretch>
        </p:blipFill>
        <p:spPr bwMode="auto">
          <a:xfrm>
            <a:off x="4710113" y="4117975"/>
            <a:ext cx="1905000" cy="1905000"/>
          </a:xfrm>
          <a:prstGeom prst="rect">
            <a:avLst/>
          </a:prstGeom>
          <a:noFill/>
          <a:ln w="9525">
            <a:noFill/>
            <a:miter lim="800000"/>
            <a:headEnd/>
            <a:tailEnd/>
          </a:ln>
        </p:spPr>
      </p:pic>
      <p:pic>
        <p:nvPicPr>
          <p:cNvPr id="34825" name="Picture 9"/>
          <p:cNvPicPr>
            <a:picLocks noChangeAspect="1" noChangeArrowheads="1"/>
          </p:cNvPicPr>
          <p:nvPr/>
        </p:nvPicPr>
        <p:blipFill>
          <a:blip r:embed="rId9"/>
          <a:srcRect/>
          <a:stretch>
            <a:fillRect/>
          </a:stretch>
        </p:blipFill>
        <p:spPr bwMode="auto">
          <a:xfrm>
            <a:off x="6854825" y="4117975"/>
            <a:ext cx="1905000" cy="1905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749300"/>
          </a:xfrm>
        </p:spPr>
        <p:txBody>
          <a:bodyPr rtlCol="0">
            <a:normAutofit fontScale="90000"/>
          </a:bodyPr>
          <a:lstStyle/>
          <a:p>
            <a:pPr algn="ctr" fontAlgn="auto">
              <a:spcAft>
                <a:spcPts val="0"/>
              </a:spcAft>
              <a:defRPr/>
            </a:pPr>
            <a:r>
              <a:rPr lang="ru-RU" b="1" dirty="0" err="1">
                <a:solidFill>
                  <a:srgbClr val="002060"/>
                </a:solidFill>
                <a:latin typeface="Arial Black" panose="020B0A04020102020204" pitchFamily="34" charset="0"/>
              </a:rPr>
              <a:t>Екскурсія</a:t>
            </a:r>
            <a:r>
              <a:rPr lang="ru-RU" b="1" dirty="0">
                <a:solidFill>
                  <a:srgbClr val="002060"/>
                </a:solidFill>
                <a:latin typeface="Arial Black" panose="020B0A04020102020204" pitchFamily="34" charset="0"/>
              </a:rPr>
              <a:t> до </a:t>
            </a:r>
            <a:r>
              <a:rPr lang="ru-RU" b="1" dirty="0" err="1">
                <a:solidFill>
                  <a:srgbClr val="002060"/>
                </a:solidFill>
                <a:latin typeface="Arial Black" panose="020B0A04020102020204" pitchFamily="34" charset="0"/>
              </a:rPr>
              <a:t>Зерноленду</a:t>
            </a:r>
            <a:endParaRPr lang="ru-RU" b="1" dirty="0">
              <a:solidFill>
                <a:srgbClr val="002060"/>
              </a:solidFill>
              <a:latin typeface="Arial Black" panose="020B0A04020102020204" pitchFamily="34" charset="0"/>
            </a:endParaRPr>
          </a:p>
        </p:txBody>
      </p:sp>
      <p:pic>
        <p:nvPicPr>
          <p:cNvPr id="35842" name="Picture 2"/>
          <p:cNvPicPr>
            <a:picLocks noChangeAspect="1" noChangeArrowheads="1"/>
          </p:cNvPicPr>
          <p:nvPr/>
        </p:nvPicPr>
        <p:blipFill>
          <a:blip r:embed="rId2"/>
          <a:srcRect/>
          <a:stretch>
            <a:fillRect/>
          </a:stretch>
        </p:blipFill>
        <p:spPr bwMode="auto">
          <a:xfrm>
            <a:off x="161925" y="1198563"/>
            <a:ext cx="1905000" cy="1905000"/>
          </a:xfrm>
          <a:prstGeom prst="rect">
            <a:avLst/>
          </a:prstGeom>
          <a:noFill/>
          <a:ln w="9525">
            <a:noFill/>
            <a:miter lim="800000"/>
            <a:headEnd/>
            <a:tailEnd/>
          </a:ln>
        </p:spPr>
      </p:pic>
      <p:pic>
        <p:nvPicPr>
          <p:cNvPr id="35843" name="Picture 3"/>
          <p:cNvPicPr>
            <a:picLocks noChangeAspect="1" noChangeArrowheads="1"/>
          </p:cNvPicPr>
          <p:nvPr/>
        </p:nvPicPr>
        <p:blipFill>
          <a:blip r:embed="rId3"/>
          <a:srcRect/>
          <a:stretch>
            <a:fillRect/>
          </a:stretch>
        </p:blipFill>
        <p:spPr bwMode="auto">
          <a:xfrm>
            <a:off x="2389188" y="1228725"/>
            <a:ext cx="1905000" cy="1905000"/>
          </a:xfrm>
          <a:prstGeom prst="rect">
            <a:avLst/>
          </a:prstGeom>
          <a:noFill/>
          <a:ln w="9525">
            <a:noFill/>
            <a:miter lim="800000"/>
            <a:headEnd/>
            <a:tailEnd/>
          </a:ln>
        </p:spPr>
      </p:pic>
      <p:pic>
        <p:nvPicPr>
          <p:cNvPr id="35844" name="Picture 4"/>
          <p:cNvPicPr>
            <a:picLocks noChangeAspect="1" noChangeArrowheads="1"/>
          </p:cNvPicPr>
          <p:nvPr/>
        </p:nvPicPr>
        <p:blipFill>
          <a:blip r:embed="rId4"/>
          <a:srcRect/>
          <a:stretch>
            <a:fillRect/>
          </a:stretch>
        </p:blipFill>
        <p:spPr bwMode="auto">
          <a:xfrm>
            <a:off x="4662488" y="1228725"/>
            <a:ext cx="1905000" cy="1905000"/>
          </a:xfrm>
          <a:prstGeom prst="rect">
            <a:avLst/>
          </a:prstGeom>
          <a:noFill/>
          <a:ln w="9525">
            <a:noFill/>
            <a:miter lim="800000"/>
            <a:headEnd/>
            <a:tailEnd/>
          </a:ln>
        </p:spPr>
      </p:pic>
      <p:pic>
        <p:nvPicPr>
          <p:cNvPr id="35845" name="Picture 5"/>
          <p:cNvPicPr>
            <a:picLocks noChangeAspect="1" noChangeArrowheads="1"/>
          </p:cNvPicPr>
          <p:nvPr/>
        </p:nvPicPr>
        <p:blipFill>
          <a:blip r:embed="rId5"/>
          <a:srcRect/>
          <a:stretch>
            <a:fillRect/>
          </a:stretch>
        </p:blipFill>
        <p:spPr bwMode="auto">
          <a:xfrm>
            <a:off x="6750050" y="1228725"/>
            <a:ext cx="1905000" cy="1905000"/>
          </a:xfrm>
          <a:prstGeom prst="rect">
            <a:avLst/>
          </a:prstGeom>
          <a:noFill/>
          <a:ln w="9525">
            <a:noFill/>
            <a:miter lim="800000"/>
            <a:headEnd/>
            <a:tailEnd/>
          </a:ln>
        </p:spPr>
      </p:pic>
      <p:pic>
        <p:nvPicPr>
          <p:cNvPr id="35846" name="Picture 6"/>
          <p:cNvPicPr>
            <a:picLocks noChangeAspect="1" noChangeArrowheads="1"/>
          </p:cNvPicPr>
          <p:nvPr/>
        </p:nvPicPr>
        <p:blipFill>
          <a:blip r:embed="rId6"/>
          <a:srcRect/>
          <a:stretch>
            <a:fillRect/>
          </a:stretch>
        </p:blipFill>
        <p:spPr bwMode="auto">
          <a:xfrm>
            <a:off x="371475" y="3778250"/>
            <a:ext cx="1905000" cy="1905000"/>
          </a:xfrm>
          <a:prstGeom prst="rect">
            <a:avLst/>
          </a:prstGeom>
          <a:noFill/>
          <a:ln w="9525">
            <a:noFill/>
            <a:miter lim="800000"/>
            <a:headEnd/>
            <a:tailEnd/>
          </a:ln>
        </p:spPr>
      </p:pic>
      <p:pic>
        <p:nvPicPr>
          <p:cNvPr id="35847" name="Picture 7"/>
          <p:cNvPicPr>
            <a:picLocks noChangeAspect="1" noChangeArrowheads="1"/>
          </p:cNvPicPr>
          <p:nvPr/>
        </p:nvPicPr>
        <p:blipFill>
          <a:blip r:embed="rId7"/>
          <a:srcRect/>
          <a:stretch>
            <a:fillRect/>
          </a:stretch>
        </p:blipFill>
        <p:spPr bwMode="auto">
          <a:xfrm>
            <a:off x="2482850" y="3778250"/>
            <a:ext cx="1905000" cy="1905000"/>
          </a:xfrm>
          <a:prstGeom prst="rect">
            <a:avLst/>
          </a:prstGeom>
          <a:noFill/>
          <a:ln w="9525">
            <a:noFill/>
            <a:miter lim="800000"/>
            <a:headEnd/>
            <a:tailEnd/>
          </a:ln>
        </p:spPr>
      </p:pic>
      <p:pic>
        <p:nvPicPr>
          <p:cNvPr id="35848" name="Picture 8"/>
          <p:cNvPicPr>
            <a:picLocks noChangeAspect="1" noChangeArrowheads="1"/>
          </p:cNvPicPr>
          <p:nvPr/>
        </p:nvPicPr>
        <p:blipFill>
          <a:blip r:embed="rId8"/>
          <a:srcRect/>
          <a:stretch>
            <a:fillRect/>
          </a:stretch>
        </p:blipFill>
        <p:spPr bwMode="auto">
          <a:xfrm>
            <a:off x="4745038" y="3778250"/>
            <a:ext cx="1905000" cy="1905000"/>
          </a:xfrm>
          <a:prstGeom prst="rect">
            <a:avLst/>
          </a:prstGeom>
          <a:noFill/>
          <a:ln w="9525">
            <a:noFill/>
            <a:miter lim="800000"/>
            <a:headEnd/>
            <a:tailEnd/>
          </a:ln>
        </p:spPr>
      </p:pic>
      <p:pic>
        <p:nvPicPr>
          <p:cNvPr id="35849" name="Picture 9"/>
          <p:cNvPicPr>
            <a:picLocks noChangeAspect="1" noChangeArrowheads="1"/>
          </p:cNvPicPr>
          <p:nvPr/>
        </p:nvPicPr>
        <p:blipFill>
          <a:blip r:embed="rId9"/>
          <a:srcRect/>
          <a:stretch>
            <a:fillRect/>
          </a:stretch>
        </p:blipFill>
        <p:spPr bwMode="auto">
          <a:xfrm>
            <a:off x="7007225" y="3778250"/>
            <a:ext cx="1905000" cy="1905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9763" y="119063"/>
            <a:ext cx="7886700" cy="1325562"/>
          </a:xfrm>
        </p:spPr>
        <p:txBody>
          <a:bodyPr rtlCol="0">
            <a:normAutofit fontScale="90000"/>
          </a:bodyPr>
          <a:lstStyle/>
          <a:p>
            <a:pPr algn="ctr" fontAlgn="auto">
              <a:spcAft>
                <a:spcPts val="0"/>
              </a:spcAft>
              <a:defRPr/>
            </a:pPr>
            <a:r>
              <a:rPr lang="ru-RU" sz="3200" b="1" dirty="0" err="1">
                <a:solidFill>
                  <a:srgbClr val="002060"/>
                </a:solidFill>
                <a:latin typeface="Arial Black" panose="020B0A04020102020204" pitchFamily="34" charset="0"/>
              </a:rPr>
              <a:t>Виставка</a:t>
            </a:r>
            <a:r>
              <a:rPr lang="ru-RU" sz="3200" b="1" dirty="0">
                <a:solidFill>
                  <a:srgbClr val="002060"/>
                </a:solidFill>
                <a:latin typeface="Arial Black" panose="020B0A04020102020204" pitchFamily="34" charset="0"/>
              </a:rPr>
              <a:t>- </a:t>
            </a:r>
            <a:r>
              <a:rPr lang="ru-RU" sz="3200" b="1" dirty="0" err="1">
                <a:solidFill>
                  <a:srgbClr val="002060"/>
                </a:solidFill>
                <a:latin typeface="Arial Black" panose="020B0A04020102020204" pitchFamily="34" charset="0"/>
              </a:rPr>
              <a:t>акція</a:t>
            </a:r>
            <a:r>
              <a:rPr lang="ru-RU" sz="3200" b="1" dirty="0">
                <a:solidFill>
                  <a:srgbClr val="002060"/>
                </a:solidFill>
                <a:latin typeface="Arial Black" panose="020B0A04020102020204" pitchFamily="34" charset="0"/>
              </a:rPr>
              <a:t> </a:t>
            </a:r>
            <a:r>
              <a:rPr lang="ru-RU" sz="3200" b="1" dirty="0" smtClean="0">
                <a:solidFill>
                  <a:srgbClr val="002060"/>
                </a:solidFill>
                <a:latin typeface="Arial Black" panose="020B0A04020102020204" pitchFamily="34" charset="0"/>
              </a:rPr>
              <a:t/>
            </a:r>
            <a:br>
              <a:rPr lang="ru-RU" sz="3200" b="1" dirty="0" smtClean="0">
                <a:solidFill>
                  <a:srgbClr val="002060"/>
                </a:solidFill>
                <a:latin typeface="Arial Black" panose="020B0A04020102020204" pitchFamily="34" charset="0"/>
              </a:rPr>
            </a:br>
            <a:r>
              <a:rPr lang="ru-RU" sz="3200" b="1" dirty="0" smtClean="0">
                <a:solidFill>
                  <a:srgbClr val="002060"/>
                </a:solidFill>
                <a:latin typeface="Arial Black" panose="020B0A04020102020204" pitchFamily="34" charset="0"/>
              </a:rPr>
              <a:t>" </a:t>
            </a:r>
            <a:r>
              <a:rPr lang="ru-RU" sz="3200" b="1" dirty="0" err="1">
                <a:solidFill>
                  <a:srgbClr val="002060"/>
                </a:solidFill>
                <a:latin typeface="Arial Black" panose="020B0A04020102020204" pitchFamily="34" charset="0"/>
              </a:rPr>
              <a:t>Замість</a:t>
            </a:r>
            <a:r>
              <a:rPr lang="ru-RU" sz="3200" b="1" dirty="0">
                <a:solidFill>
                  <a:srgbClr val="002060"/>
                </a:solidFill>
                <a:latin typeface="Arial Black" panose="020B0A04020102020204" pitchFamily="34" charset="0"/>
              </a:rPr>
              <a:t> </a:t>
            </a:r>
            <a:r>
              <a:rPr lang="ru-RU" sz="3200" b="1" dirty="0" err="1">
                <a:solidFill>
                  <a:srgbClr val="002060"/>
                </a:solidFill>
                <a:latin typeface="Arial Black" panose="020B0A04020102020204" pitchFamily="34" charset="0"/>
              </a:rPr>
              <a:t>ялинки</a:t>
            </a:r>
            <a:r>
              <a:rPr lang="ru-RU" sz="3200" b="1" dirty="0">
                <a:solidFill>
                  <a:srgbClr val="002060"/>
                </a:solidFill>
                <a:latin typeface="Arial Black" panose="020B0A04020102020204" pitchFamily="34" charset="0"/>
              </a:rPr>
              <a:t> - </a:t>
            </a:r>
            <a:r>
              <a:rPr lang="ru-RU" sz="3200" b="1" dirty="0" err="1">
                <a:solidFill>
                  <a:srgbClr val="002060"/>
                </a:solidFill>
                <a:latin typeface="Arial Black" panose="020B0A04020102020204" pitchFamily="34" charset="0"/>
              </a:rPr>
              <a:t>новорічний</a:t>
            </a:r>
            <a:r>
              <a:rPr lang="ru-RU" sz="3200" b="1" dirty="0">
                <a:solidFill>
                  <a:srgbClr val="002060"/>
                </a:solidFill>
                <a:latin typeface="Arial Black" panose="020B0A04020102020204" pitchFamily="34" charset="0"/>
              </a:rPr>
              <a:t> букет"</a:t>
            </a:r>
          </a:p>
        </p:txBody>
      </p:sp>
      <p:pic>
        <p:nvPicPr>
          <p:cNvPr id="36866" name="Picture 2"/>
          <p:cNvPicPr>
            <a:picLocks noChangeAspect="1" noChangeArrowheads="1"/>
          </p:cNvPicPr>
          <p:nvPr/>
        </p:nvPicPr>
        <p:blipFill>
          <a:blip r:embed="rId2"/>
          <a:srcRect/>
          <a:stretch>
            <a:fillRect/>
          </a:stretch>
        </p:blipFill>
        <p:spPr bwMode="auto">
          <a:xfrm>
            <a:off x="419100" y="1949450"/>
            <a:ext cx="1905000" cy="1905000"/>
          </a:xfrm>
          <a:prstGeom prst="rect">
            <a:avLst/>
          </a:prstGeom>
          <a:noFill/>
          <a:ln w="9525">
            <a:noFill/>
            <a:miter lim="800000"/>
            <a:headEnd/>
            <a:tailEnd/>
          </a:ln>
        </p:spPr>
      </p:pic>
      <p:pic>
        <p:nvPicPr>
          <p:cNvPr id="36867" name="Picture 3"/>
          <p:cNvPicPr>
            <a:picLocks noChangeAspect="1" noChangeArrowheads="1"/>
          </p:cNvPicPr>
          <p:nvPr/>
        </p:nvPicPr>
        <p:blipFill>
          <a:blip r:embed="rId3"/>
          <a:srcRect/>
          <a:stretch>
            <a:fillRect/>
          </a:stretch>
        </p:blipFill>
        <p:spPr bwMode="auto">
          <a:xfrm>
            <a:off x="2905125" y="1949450"/>
            <a:ext cx="1905000" cy="1905000"/>
          </a:xfrm>
          <a:prstGeom prst="rect">
            <a:avLst/>
          </a:prstGeom>
          <a:noFill/>
          <a:ln w="9525">
            <a:noFill/>
            <a:miter lim="800000"/>
            <a:headEnd/>
            <a:tailEnd/>
          </a:ln>
        </p:spPr>
      </p:pic>
      <p:pic>
        <p:nvPicPr>
          <p:cNvPr id="36868" name="Picture 4"/>
          <p:cNvPicPr>
            <a:picLocks noChangeAspect="1" noChangeArrowheads="1"/>
          </p:cNvPicPr>
          <p:nvPr/>
        </p:nvPicPr>
        <p:blipFill>
          <a:blip r:embed="rId4"/>
          <a:srcRect/>
          <a:stretch>
            <a:fillRect/>
          </a:stretch>
        </p:blipFill>
        <p:spPr bwMode="auto">
          <a:xfrm>
            <a:off x="5562600" y="1949450"/>
            <a:ext cx="1905000" cy="1905000"/>
          </a:xfrm>
          <a:prstGeom prst="rect">
            <a:avLst/>
          </a:prstGeom>
          <a:noFill/>
          <a:ln w="9525">
            <a:noFill/>
            <a:miter lim="800000"/>
            <a:headEnd/>
            <a:tailEnd/>
          </a:ln>
        </p:spPr>
      </p:pic>
      <p:pic>
        <p:nvPicPr>
          <p:cNvPr id="36869" name="Picture 5"/>
          <p:cNvPicPr>
            <a:picLocks noChangeAspect="1" noChangeArrowheads="1"/>
          </p:cNvPicPr>
          <p:nvPr/>
        </p:nvPicPr>
        <p:blipFill>
          <a:blip r:embed="rId5"/>
          <a:srcRect/>
          <a:stretch>
            <a:fillRect/>
          </a:stretch>
        </p:blipFill>
        <p:spPr bwMode="auto">
          <a:xfrm>
            <a:off x="1371600" y="4246563"/>
            <a:ext cx="1905000" cy="1905000"/>
          </a:xfrm>
          <a:prstGeom prst="rect">
            <a:avLst/>
          </a:prstGeom>
          <a:noFill/>
          <a:ln w="9525">
            <a:noFill/>
            <a:miter lim="800000"/>
            <a:headEnd/>
            <a:tailEnd/>
          </a:ln>
        </p:spPr>
      </p:pic>
      <p:pic>
        <p:nvPicPr>
          <p:cNvPr id="36870" name="Picture 6"/>
          <p:cNvPicPr>
            <a:picLocks noChangeAspect="1" noChangeArrowheads="1"/>
          </p:cNvPicPr>
          <p:nvPr/>
        </p:nvPicPr>
        <p:blipFill>
          <a:blip r:embed="rId6"/>
          <a:srcRect/>
          <a:stretch>
            <a:fillRect/>
          </a:stretch>
        </p:blipFill>
        <p:spPr bwMode="auto">
          <a:xfrm>
            <a:off x="4786313" y="4246563"/>
            <a:ext cx="1905000" cy="1905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srcRect/>
          <a:stretch>
            <a:fillRect/>
          </a:stretch>
        </p:blipFill>
        <p:spPr bwMode="auto">
          <a:xfrm>
            <a:off x="2016125" y="0"/>
            <a:ext cx="5861050" cy="6777038"/>
          </a:xfrm>
          <a:prstGeom prst="rect">
            <a:avLst/>
          </a:prstGeom>
          <a:noFill/>
          <a:ln w="9525">
            <a:noFill/>
            <a:miter lim="800000"/>
            <a:headEnd/>
            <a:tailEnd/>
          </a:ln>
        </p:spPr>
      </p:pic>
      <p:sp>
        <p:nvSpPr>
          <p:cNvPr id="37890" name="Заголовок 1"/>
          <p:cNvSpPr>
            <a:spLocks noGrp="1"/>
          </p:cNvSpPr>
          <p:nvPr>
            <p:ph type="title"/>
          </p:nvPr>
        </p:nvSpPr>
        <p:spPr>
          <a:xfrm>
            <a:off x="628650" y="142875"/>
            <a:ext cx="7886700" cy="865188"/>
          </a:xfrm>
        </p:spPr>
        <p:txBody>
          <a:bodyPr/>
          <a:lstStyle/>
          <a:p>
            <a:r>
              <a:rPr lang="uk-UA" b="1" smtClean="0">
                <a:solidFill>
                  <a:srgbClr val="C00000"/>
                </a:solidFill>
                <a:latin typeface="Arial Black" pitchFamily="34" charset="0"/>
              </a:rPr>
              <a:t>Висновок:</a:t>
            </a:r>
            <a:endParaRPr lang="ru-RU" b="1" smtClean="0">
              <a:solidFill>
                <a:srgbClr val="C00000"/>
              </a:solidFill>
              <a:latin typeface="Arial Black" pitchFamily="34" charset="0"/>
            </a:endParaRPr>
          </a:p>
        </p:txBody>
      </p:sp>
      <p:sp>
        <p:nvSpPr>
          <p:cNvPr id="3" name="Прямоугольник 2"/>
          <p:cNvSpPr/>
          <p:nvPr/>
        </p:nvSpPr>
        <p:spPr>
          <a:xfrm>
            <a:off x="363538" y="1239838"/>
            <a:ext cx="8475662" cy="4800600"/>
          </a:xfrm>
          <a:prstGeom prst="rect">
            <a:avLst/>
          </a:prstGeom>
        </p:spPr>
        <p:txBody>
          <a:bodyPr>
            <a:spAutoFit/>
          </a:bodyPr>
          <a:lstStyle/>
          <a:p>
            <a:pPr fontAlgn="auto">
              <a:spcBef>
                <a:spcPts val="0"/>
              </a:spcBef>
              <a:spcAft>
                <a:spcPts val="0"/>
              </a:spcAft>
              <a:defRPr/>
            </a:pPr>
            <a:r>
              <a:rPr lang="ru-RU" dirty="0">
                <a:latin typeface="+mn-lt"/>
              </a:rPr>
              <a:t> За час </a:t>
            </a:r>
            <a:r>
              <a:rPr lang="ru-RU" dirty="0" err="1">
                <a:latin typeface="+mn-lt"/>
              </a:rPr>
              <a:t>свого</a:t>
            </a:r>
            <a:r>
              <a:rPr lang="ru-RU" dirty="0">
                <a:latin typeface="+mn-lt"/>
              </a:rPr>
              <a:t> </a:t>
            </a:r>
            <a:r>
              <a:rPr lang="ru-RU" dirty="0" err="1">
                <a:latin typeface="+mn-lt"/>
              </a:rPr>
              <a:t>існування</a:t>
            </a:r>
            <a:r>
              <a:rPr lang="ru-RU" dirty="0">
                <a:latin typeface="+mn-lt"/>
              </a:rPr>
              <a:t> </a:t>
            </a:r>
            <a:r>
              <a:rPr lang="ru-RU" dirty="0" err="1">
                <a:latin typeface="+mn-lt"/>
              </a:rPr>
              <a:t>людство</a:t>
            </a:r>
            <a:r>
              <a:rPr lang="ru-RU" dirty="0">
                <a:latin typeface="+mn-lt"/>
              </a:rPr>
              <a:t> </a:t>
            </a:r>
            <a:r>
              <a:rPr lang="ru-RU" dirty="0" err="1">
                <a:latin typeface="+mn-lt"/>
              </a:rPr>
              <a:t>досягло</a:t>
            </a:r>
            <a:r>
              <a:rPr lang="ru-RU" dirty="0">
                <a:latin typeface="+mn-lt"/>
              </a:rPr>
              <a:t> </a:t>
            </a:r>
            <a:r>
              <a:rPr lang="ru-RU" dirty="0" err="1">
                <a:latin typeface="+mn-lt"/>
              </a:rPr>
              <a:t>безліч</a:t>
            </a:r>
            <a:r>
              <a:rPr lang="ru-RU" dirty="0">
                <a:latin typeface="+mn-lt"/>
              </a:rPr>
              <a:t> вершин. Але, </a:t>
            </a:r>
            <a:r>
              <a:rPr lang="ru-RU" dirty="0" err="1">
                <a:latin typeface="+mn-lt"/>
              </a:rPr>
              <a:t>слід</a:t>
            </a:r>
            <a:r>
              <a:rPr lang="ru-RU" dirty="0">
                <a:latin typeface="+mn-lt"/>
              </a:rPr>
              <a:t> </a:t>
            </a:r>
            <a:r>
              <a:rPr lang="ru-RU" dirty="0" err="1">
                <a:latin typeface="+mn-lt"/>
              </a:rPr>
              <a:t>замислитись</a:t>
            </a:r>
            <a:r>
              <a:rPr lang="ru-RU" dirty="0">
                <a:latin typeface="+mn-lt"/>
              </a:rPr>
              <a:t> над </a:t>
            </a:r>
            <a:r>
              <a:rPr lang="ru-RU" dirty="0" err="1">
                <a:latin typeface="+mn-lt"/>
              </a:rPr>
              <a:t>тим</a:t>
            </a:r>
            <a:r>
              <a:rPr lang="ru-RU" dirty="0">
                <a:latin typeface="+mn-lt"/>
              </a:rPr>
              <a:t> , </a:t>
            </a:r>
            <a:r>
              <a:rPr lang="ru-RU" dirty="0" err="1">
                <a:latin typeface="+mn-lt"/>
              </a:rPr>
              <a:t>що</a:t>
            </a:r>
            <a:r>
              <a:rPr lang="ru-RU" dirty="0">
                <a:latin typeface="+mn-lt"/>
              </a:rPr>
              <a:t> </a:t>
            </a:r>
            <a:r>
              <a:rPr lang="ru-RU" dirty="0" err="1">
                <a:latin typeface="+mn-lt"/>
              </a:rPr>
              <a:t>крокуючи</a:t>
            </a:r>
            <a:r>
              <a:rPr lang="ru-RU" dirty="0">
                <a:latin typeface="+mn-lt"/>
              </a:rPr>
              <a:t> такими ж темпами  планетою, </a:t>
            </a:r>
            <a:r>
              <a:rPr lang="ru-RU" dirty="0" err="1">
                <a:latin typeface="+mn-lt"/>
              </a:rPr>
              <a:t>котра</a:t>
            </a:r>
            <a:r>
              <a:rPr lang="ru-RU" dirty="0">
                <a:latin typeface="+mn-lt"/>
              </a:rPr>
              <a:t> </a:t>
            </a:r>
            <a:r>
              <a:rPr lang="ru-RU" dirty="0" err="1">
                <a:latin typeface="+mn-lt"/>
              </a:rPr>
              <a:t>має</a:t>
            </a:r>
            <a:r>
              <a:rPr lang="ru-RU" dirty="0">
                <a:latin typeface="+mn-lt"/>
              </a:rPr>
              <a:t> </a:t>
            </a:r>
            <a:r>
              <a:rPr lang="ru-RU" dirty="0" err="1">
                <a:latin typeface="+mn-lt"/>
              </a:rPr>
              <a:t>вичерпні</a:t>
            </a:r>
            <a:r>
              <a:rPr lang="ru-RU" dirty="0">
                <a:latin typeface="+mn-lt"/>
              </a:rPr>
              <a:t> </a:t>
            </a:r>
            <a:r>
              <a:rPr lang="ru-RU" dirty="0" err="1">
                <a:latin typeface="+mn-lt"/>
              </a:rPr>
              <a:t>ресурси</a:t>
            </a:r>
            <a:r>
              <a:rPr lang="ru-RU" dirty="0">
                <a:latin typeface="+mn-lt"/>
              </a:rPr>
              <a:t>, </a:t>
            </a:r>
            <a:r>
              <a:rPr lang="ru-RU" dirty="0" err="1">
                <a:latin typeface="+mn-lt"/>
              </a:rPr>
              <a:t>якщо</a:t>
            </a:r>
            <a:r>
              <a:rPr lang="ru-RU" dirty="0">
                <a:latin typeface="+mn-lt"/>
              </a:rPr>
              <a:t> </a:t>
            </a:r>
            <a:r>
              <a:rPr lang="ru-RU" dirty="0" err="1">
                <a:latin typeface="+mn-lt"/>
              </a:rPr>
              <a:t>зберігати</a:t>
            </a:r>
            <a:r>
              <a:rPr lang="ru-RU" dirty="0">
                <a:latin typeface="+mn-lt"/>
              </a:rPr>
              <a:t> </a:t>
            </a:r>
            <a:r>
              <a:rPr lang="ru-RU" dirty="0" err="1">
                <a:latin typeface="+mn-lt"/>
              </a:rPr>
              <a:t>існуючу</a:t>
            </a:r>
            <a:r>
              <a:rPr lang="ru-RU" dirty="0">
                <a:latin typeface="+mn-lt"/>
              </a:rPr>
              <a:t> модель </a:t>
            </a:r>
            <a:r>
              <a:rPr lang="ru-RU" dirty="0" err="1">
                <a:latin typeface="+mn-lt"/>
              </a:rPr>
              <a:t>природокористування</a:t>
            </a:r>
            <a:r>
              <a:rPr lang="ru-RU" dirty="0">
                <a:latin typeface="+mn-lt"/>
              </a:rPr>
              <a:t> то стане </a:t>
            </a:r>
            <a:r>
              <a:rPr lang="ru-RU" dirty="0" err="1">
                <a:latin typeface="+mn-lt"/>
              </a:rPr>
              <a:t>неможливим</a:t>
            </a:r>
            <a:r>
              <a:rPr lang="ru-RU" dirty="0">
                <a:latin typeface="+mn-lt"/>
              </a:rPr>
              <a:t> наш </a:t>
            </a:r>
            <a:r>
              <a:rPr lang="ru-RU" dirty="0" err="1">
                <a:latin typeface="+mn-lt"/>
              </a:rPr>
              <a:t>подальший</a:t>
            </a:r>
            <a:r>
              <a:rPr lang="ru-RU" dirty="0">
                <a:latin typeface="+mn-lt"/>
              </a:rPr>
              <a:t> </a:t>
            </a:r>
            <a:r>
              <a:rPr lang="ru-RU" dirty="0" err="1">
                <a:latin typeface="+mn-lt"/>
              </a:rPr>
              <a:t>ріст</a:t>
            </a:r>
            <a:r>
              <a:rPr lang="ru-RU" dirty="0">
                <a:latin typeface="+mn-lt"/>
              </a:rPr>
              <a:t> і </a:t>
            </a:r>
            <a:r>
              <a:rPr lang="ru-RU" dirty="0" err="1">
                <a:latin typeface="+mn-lt"/>
              </a:rPr>
              <a:t>розвиток</a:t>
            </a:r>
            <a:r>
              <a:rPr lang="ru-RU" dirty="0">
                <a:latin typeface="+mn-lt"/>
              </a:rPr>
              <a:t>. Ми, </a:t>
            </a:r>
            <a:r>
              <a:rPr lang="ru-RU" dirty="0" err="1">
                <a:latin typeface="+mn-lt"/>
              </a:rPr>
              <a:t>людство</a:t>
            </a:r>
            <a:r>
              <a:rPr lang="ru-RU" dirty="0">
                <a:latin typeface="+mn-lt"/>
              </a:rPr>
              <a:t> як </a:t>
            </a:r>
            <a:r>
              <a:rPr lang="ru-RU" dirty="0" err="1">
                <a:latin typeface="+mn-lt"/>
              </a:rPr>
              <a:t>єдине</a:t>
            </a:r>
            <a:r>
              <a:rPr lang="ru-RU" dirty="0">
                <a:latin typeface="+mn-lt"/>
              </a:rPr>
              <a:t> </a:t>
            </a:r>
            <a:r>
              <a:rPr lang="ru-RU" dirty="0" err="1">
                <a:latin typeface="+mn-lt"/>
              </a:rPr>
              <a:t>ціле</a:t>
            </a:r>
            <a:r>
              <a:rPr lang="ru-RU" dirty="0">
                <a:latin typeface="+mn-lt"/>
              </a:rPr>
              <a:t>, </a:t>
            </a:r>
            <a:r>
              <a:rPr lang="ru-RU" dirty="0" err="1">
                <a:latin typeface="+mn-lt"/>
              </a:rPr>
              <a:t>споживаємо</a:t>
            </a:r>
            <a:r>
              <a:rPr lang="ru-RU" dirty="0">
                <a:latin typeface="+mn-lt"/>
              </a:rPr>
              <a:t> </a:t>
            </a:r>
            <a:r>
              <a:rPr lang="ru-RU" dirty="0" err="1">
                <a:latin typeface="+mn-lt"/>
              </a:rPr>
              <a:t>значно</a:t>
            </a:r>
            <a:r>
              <a:rPr lang="ru-RU" dirty="0">
                <a:latin typeface="+mn-lt"/>
              </a:rPr>
              <a:t> </a:t>
            </a:r>
            <a:r>
              <a:rPr lang="ru-RU" dirty="0" err="1">
                <a:latin typeface="+mn-lt"/>
              </a:rPr>
              <a:t>більше</a:t>
            </a:r>
            <a:r>
              <a:rPr lang="ru-RU" dirty="0">
                <a:latin typeface="+mn-lt"/>
              </a:rPr>
              <a:t> за </a:t>
            </a:r>
            <a:r>
              <a:rPr lang="ru-RU" dirty="0" err="1">
                <a:latin typeface="+mn-lt"/>
              </a:rPr>
              <a:t>необхідне</a:t>
            </a:r>
            <a:r>
              <a:rPr lang="ru-RU" dirty="0">
                <a:latin typeface="+mn-lt"/>
              </a:rPr>
              <a:t>, і при </a:t>
            </a:r>
            <a:r>
              <a:rPr lang="ru-RU" dirty="0" err="1">
                <a:latin typeface="+mn-lt"/>
              </a:rPr>
              <a:t>цьому</a:t>
            </a:r>
            <a:r>
              <a:rPr lang="ru-RU" dirty="0">
                <a:latin typeface="+mn-lt"/>
              </a:rPr>
              <a:t> </a:t>
            </a:r>
            <a:r>
              <a:rPr lang="ru-RU" dirty="0" err="1">
                <a:latin typeface="+mn-lt"/>
              </a:rPr>
              <a:t>вкрай</a:t>
            </a:r>
            <a:r>
              <a:rPr lang="ru-RU" dirty="0">
                <a:latin typeface="+mn-lt"/>
              </a:rPr>
              <a:t> </a:t>
            </a:r>
            <a:r>
              <a:rPr lang="ru-RU" dirty="0" err="1">
                <a:latin typeface="+mn-lt"/>
              </a:rPr>
              <a:t>нерівномірно</a:t>
            </a:r>
            <a:r>
              <a:rPr lang="ru-RU" dirty="0">
                <a:latin typeface="+mn-lt"/>
              </a:rPr>
              <a:t> і </a:t>
            </a:r>
            <a:r>
              <a:rPr lang="ru-RU" dirty="0" err="1">
                <a:latin typeface="+mn-lt"/>
              </a:rPr>
              <a:t>неефективно</a:t>
            </a:r>
            <a:r>
              <a:rPr lang="ru-RU" dirty="0">
                <a:latin typeface="+mn-lt"/>
              </a:rPr>
              <a:t>. Тому, </a:t>
            </a:r>
            <a:r>
              <a:rPr lang="ru-RU" dirty="0" err="1">
                <a:latin typeface="+mn-lt"/>
              </a:rPr>
              <a:t>слід</a:t>
            </a:r>
            <a:r>
              <a:rPr lang="ru-RU" dirty="0">
                <a:latin typeface="+mn-lt"/>
              </a:rPr>
              <a:t> </a:t>
            </a:r>
            <a:r>
              <a:rPr lang="ru-RU" dirty="0" err="1">
                <a:latin typeface="+mn-lt"/>
              </a:rPr>
              <a:t>вносити</a:t>
            </a:r>
            <a:r>
              <a:rPr lang="ru-RU" dirty="0">
                <a:latin typeface="+mn-lt"/>
              </a:rPr>
              <a:t> </a:t>
            </a:r>
            <a:r>
              <a:rPr lang="ru-RU" dirty="0" err="1">
                <a:latin typeface="+mn-lt"/>
              </a:rPr>
              <a:t>зміни</a:t>
            </a:r>
            <a:r>
              <a:rPr lang="ru-RU" dirty="0">
                <a:latin typeface="+mn-lt"/>
              </a:rPr>
              <a:t> до </a:t>
            </a:r>
            <a:r>
              <a:rPr lang="ru-RU" dirty="0" err="1">
                <a:latin typeface="+mn-lt"/>
              </a:rPr>
              <a:t>нашого</a:t>
            </a:r>
            <a:r>
              <a:rPr lang="ru-RU" dirty="0">
                <a:latin typeface="+mn-lt"/>
              </a:rPr>
              <a:t> </a:t>
            </a:r>
            <a:r>
              <a:rPr lang="ru-RU" dirty="0" err="1">
                <a:latin typeface="+mn-lt"/>
              </a:rPr>
              <a:t>споживчого</a:t>
            </a:r>
            <a:r>
              <a:rPr lang="ru-RU" dirty="0">
                <a:latin typeface="+mn-lt"/>
              </a:rPr>
              <a:t> </a:t>
            </a:r>
            <a:r>
              <a:rPr lang="ru-RU" dirty="0" err="1">
                <a:latin typeface="+mn-lt"/>
              </a:rPr>
              <a:t>відношення</a:t>
            </a:r>
            <a:r>
              <a:rPr lang="ru-RU" dirty="0">
                <a:latin typeface="+mn-lt"/>
              </a:rPr>
              <a:t> :</a:t>
            </a:r>
          </a:p>
          <a:p>
            <a:pPr fontAlgn="auto">
              <a:spcBef>
                <a:spcPts val="0"/>
              </a:spcBef>
              <a:spcAft>
                <a:spcPts val="0"/>
              </a:spcAft>
              <a:defRPr/>
            </a:pPr>
            <a:endParaRPr lang="ru-RU" dirty="0">
              <a:latin typeface="+mn-lt"/>
            </a:endParaRPr>
          </a:p>
          <a:p>
            <a:pPr marL="285750" indent="-285750" fontAlgn="auto">
              <a:spcBef>
                <a:spcPts val="0"/>
              </a:spcBef>
              <a:spcAft>
                <a:spcPts val="0"/>
              </a:spcAft>
              <a:buFont typeface="Wingdings" panose="05000000000000000000" pitchFamily="2" charset="2"/>
              <a:buChar char="q"/>
              <a:defRPr/>
            </a:pPr>
            <a:r>
              <a:rPr lang="ru-RU" dirty="0" err="1">
                <a:latin typeface="+mn-lt"/>
              </a:rPr>
              <a:t>Охороняймо</a:t>
            </a:r>
            <a:r>
              <a:rPr lang="ru-RU" dirty="0">
                <a:latin typeface="+mn-lt"/>
              </a:rPr>
              <a:t> </a:t>
            </a:r>
            <a:r>
              <a:rPr lang="ru-RU" dirty="0" err="1">
                <a:latin typeface="+mn-lt"/>
              </a:rPr>
              <a:t>рослинний</a:t>
            </a:r>
            <a:r>
              <a:rPr lang="ru-RU" dirty="0">
                <a:latin typeface="+mn-lt"/>
              </a:rPr>
              <a:t> і </a:t>
            </a:r>
            <a:r>
              <a:rPr lang="ru-RU" dirty="0" err="1">
                <a:latin typeface="+mn-lt"/>
              </a:rPr>
              <a:t>тваринний</a:t>
            </a:r>
            <a:r>
              <a:rPr lang="ru-RU" dirty="0">
                <a:latin typeface="+mn-lt"/>
              </a:rPr>
              <a:t> </a:t>
            </a:r>
            <a:r>
              <a:rPr lang="ru-RU" dirty="0" err="1">
                <a:latin typeface="+mn-lt"/>
              </a:rPr>
              <a:t>світ</a:t>
            </a:r>
            <a:r>
              <a:rPr lang="ru-RU" dirty="0">
                <a:latin typeface="+mn-lt"/>
              </a:rPr>
              <a:t>, </a:t>
            </a:r>
            <a:r>
              <a:rPr lang="ru-RU" dirty="0" err="1">
                <a:latin typeface="+mn-lt"/>
              </a:rPr>
              <a:t>адже</a:t>
            </a:r>
            <a:r>
              <a:rPr lang="ru-RU" dirty="0">
                <a:latin typeface="+mn-lt"/>
              </a:rPr>
              <a:t> в </a:t>
            </a:r>
            <a:r>
              <a:rPr lang="ru-RU" dirty="0" err="1">
                <a:latin typeface="+mn-lt"/>
              </a:rPr>
              <a:t>умовах</a:t>
            </a:r>
            <a:r>
              <a:rPr lang="ru-RU" dirty="0">
                <a:latin typeface="+mn-lt"/>
              </a:rPr>
              <a:t> </a:t>
            </a:r>
            <a:r>
              <a:rPr lang="ru-RU" dirty="0" err="1">
                <a:latin typeface="+mn-lt"/>
              </a:rPr>
              <a:t>які</a:t>
            </a:r>
            <a:r>
              <a:rPr lang="ru-RU" dirty="0">
                <a:latin typeface="+mn-lt"/>
              </a:rPr>
              <a:t> ми створили </a:t>
            </a:r>
            <a:r>
              <a:rPr lang="ru-RU" dirty="0" err="1">
                <a:latin typeface="+mn-lt"/>
              </a:rPr>
              <a:t>їм</a:t>
            </a:r>
            <a:r>
              <a:rPr lang="ru-RU" dirty="0">
                <a:latin typeface="+mn-lt"/>
              </a:rPr>
              <a:t> </a:t>
            </a:r>
            <a:r>
              <a:rPr lang="ru-RU" dirty="0" err="1">
                <a:latin typeface="+mn-lt"/>
              </a:rPr>
              <a:t>вкрай</a:t>
            </a:r>
            <a:r>
              <a:rPr lang="ru-RU" dirty="0">
                <a:latin typeface="+mn-lt"/>
              </a:rPr>
              <a:t> складно </a:t>
            </a:r>
            <a:r>
              <a:rPr lang="ru-RU" dirty="0" err="1">
                <a:latin typeface="+mn-lt"/>
              </a:rPr>
              <a:t>виживати</a:t>
            </a:r>
            <a:r>
              <a:rPr lang="ru-RU" dirty="0">
                <a:latin typeface="+mn-lt"/>
              </a:rPr>
              <a:t>!</a:t>
            </a:r>
          </a:p>
          <a:p>
            <a:pPr marL="285750" indent="-285750" fontAlgn="auto">
              <a:spcBef>
                <a:spcPts val="0"/>
              </a:spcBef>
              <a:spcAft>
                <a:spcPts val="0"/>
              </a:spcAft>
              <a:buFont typeface="Wingdings" panose="05000000000000000000" pitchFamily="2" charset="2"/>
              <a:buChar char="q"/>
              <a:defRPr/>
            </a:pPr>
            <a:r>
              <a:rPr lang="ru-RU" dirty="0">
                <a:latin typeface="+mn-lt"/>
              </a:rPr>
              <a:t>Обдумано </a:t>
            </a:r>
            <a:r>
              <a:rPr lang="ru-RU" dirty="0" err="1">
                <a:latin typeface="+mn-lt"/>
              </a:rPr>
              <a:t>користуйтеся</a:t>
            </a:r>
            <a:r>
              <a:rPr lang="ru-RU" dirty="0">
                <a:latin typeface="+mn-lt"/>
              </a:rPr>
              <a:t> </a:t>
            </a:r>
            <a:r>
              <a:rPr lang="ru-RU" dirty="0" err="1">
                <a:latin typeface="+mn-lt"/>
              </a:rPr>
              <a:t>електроенергією</a:t>
            </a:r>
            <a:r>
              <a:rPr lang="ru-RU" dirty="0">
                <a:latin typeface="+mn-lt"/>
              </a:rPr>
              <a:t>.</a:t>
            </a:r>
          </a:p>
          <a:p>
            <a:pPr marL="285750" indent="-285750" fontAlgn="auto">
              <a:spcBef>
                <a:spcPts val="0"/>
              </a:spcBef>
              <a:spcAft>
                <a:spcPts val="0"/>
              </a:spcAft>
              <a:buFont typeface="Wingdings" panose="05000000000000000000" pitchFamily="2" charset="2"/>
              <a:buChar char="q"/>
              <a:defRPr/>
            </a:pPr>
            <a:r>
              <a:rPr lang="ru-RU" dirty="0" err="1">
                <a:latin typeface="+mn-lt"/>
              </a:rPr>
              <a:t>Заощаджуйте</a:t>
            </a:r>
            <a:r>
              <a:rPr lang="ru-RU" dirty="0">
                <a:latin typeface="+mn-lt"/>
              </a:rPr>
              <a:t> </a:t>
            </a:r>
            <a:r>
              <a:rPr lang="ru-RU" dirty="0">
                <a:latin typeface="+mn-lt"/>
              </a:rPr>
              <a:t>воду! </a:t>
            </a:r>
            <a:r>
              <a:rPr lang="ru-RU" dirty="0" err="1">
                <a:latin typeface="+mn-lt"/>
              </a:rPr>
              <a:t>Адже</a:t>
            </a:r>
            <a:r>
              <a:rPr lang="ru-RU" dirty="0">
                <a:latin typeface="+mn-lt"/>
              </a:rPr>
              <a:t> на </a:t>
            </a:r>
            <a:r>
              <a:rPr lang="ru-RU" dirty="0" err="1">
                <a:latin typeface="+mn-lt"/>
              </a:rPr>
              <a:t>планеті</a:t>
            </a:r>
            <a:r>
              <a:rPr lang="ru-RU" dirty="0">
                <a:latin typeface="+mn-lt"/>
              </a:rPr>
              <a:t> </a:t>
            </a:r>
            <a:r>
              <a:rPr lang="ru-RU" dirty="0" err="1">
                <a:latin typeface="+mn-lt"/>
              </a:rPr>
              <a:t>більше</a:t>
            </a:r>
            <a:r>
              <a:rPr lang="ru-RU" dirty="0">
                <a:latin typeface="+mn-lt"/>
              </a:rPr>
              <a:t> </a:t>
            </a:r>
            <a:r>
              <a:rPr lang="ru-RU" dirty="0" err="1">
                <a:latin typeface="+mn-lt"/>
              </a:rPr>
              <a:t>мільярда</a:t>
            </a:r>
            <a:r>
              <a:rPr lang="ru-RU" dirty="0">
                <a:latin typeface="+mn-lt"/>
              </a:rPr>
              <a:t> людей </a:t>
            </a:r>
            <a:r>
              <a:rPr lang="ru-RU" dirty="0" err="1">
                <a:latin typeface="+mn-lt"/>
              </a:rPr>
              <a:t>потерпає</a:t>
            </a:r>
            <a:r>
              <a:rPr lang="ru-RU" dirty="0">
                <a:latin typeface="+mn-lt"/>
              </a:rPr>
              <a:t> </a:t>
            </a:r>
            <a:r>
              <a:rPr lang="ru-RU" dirty="0" err="1">
                <a:latin typeface="+mn-lt"/>
              </a:rPr>
              <a:t>від</a:t>
            </a:r>
            <a:r>
              <a:rPr lang="ru-RU" dirty="0">
                <a:latin typeface="+mn-lt"/>
              </a:rPr>
              <a:t> </a:t>
            </a:r>
            <a:r>
              <a:rPr lang="ru-RU" dirty="0" err="1">
                <a:latin typeface="+mn-lt"/>
              </a:rPr>
              <a:t>спраги</a:t>
            </a:r>
            <a:r>
              <a:rPr lang="ru-RU" dirty="0">
                <a:latin typeface="+mn-lt"/>
              </a:rPr>
              <a:t>.</a:t>
            </a:r>
          </a:p>
          <a:p>
            <a:pPr marL="285750" indent="-285750" fontAlgn="auto">
              <a:spcBef>
                <a:spcPts val="0"/>
              </a:spcBef>
              <a:spcAft>
                <a:spcPts val="0"/>
              </a:spcAft>
              <a:buFont typeface="Wingdings" panose="05000000000000000000" pitchFamily="2" charset="2"/>
              <a:buChar char="q"/>
              <a:defRPr/>
            </a:pPr>
            <a:r>
              <a:rPr lang="ru-RU" dirty="0" err="1">
                <a:latin typeface="+mn-lt"/>
              </a:rPr>
              <a:t>Економте</a:t>
            </a:r>
            <a:r>
              <a:rPr lang="ru-RU" dirty="0">
                <a:latin typeface="+mn-lt"/>
              </a:rPr>
              <a:t> </a:t>
            </a:r>
            <a:r>
              <a:rPr lang="ru-RU" dirty="0" err="1">
                <a:latin typeface="+mn-lt"/>
              </a:rPr>
              <a:t>папір</a:t>
            </a:r>
            <a:r>
              <a:rPr lang="ru-RU" dirty="0">
                <a:latin typeface="+mn-lt"/>
              </a:rPr>
              <a:t>.</a:t>
            </a:r>
          </a:p>
          <a:p>
            <a:pPr marL="285750" indent="-285750" fontAlgn="auto">
              <a:spcBef>
                <a:spcPts val="0"/>
              </a:spcBef>
              <a:spcAft>
                <a:spcPts val="0"/>
              </a:spcAft>
              <a:buFont typeface="Wingdings" panose="05000000000000000000" pitchFamily="2" charset="2"/>
              <a:buChar char="q"/>
              <a:defRPr/>
            </a:pPr>
            <a:r>
              <a:rPr lang="ru-RU" dirty="0" err="1">
                <a:latin typeface="+mn-lt"/>
              </a:rPr>
              <a:t>Раціонально</a:t>
            </a:r>
            <a:r>
              <a:rPr lang="ru-RU" dirty="0">
                <a:latin typeface="+mn-lt"/>
              </a:rPr>
              <a:t> </a:t>
            </a:r>
            <a:r>
              <a:rPr lang="ru-RU" dirty="0" err="1">
                <a:latin typeface="+mn-lt"/>
              </a:rPr>
              <a:t>ведіть</a:t>
            </a:r>
            <a:r>
              <a:rPr lang="ru-RU" dirty="0">
                <a:latin typeface="+mn-lt"/>
              </a:rPr>
              <a:t> </a:t>
            </a:r>
            <a:r>
              <a:rPr lang="ru-RU" dirty="0" err="1">
                <a:latin typeface="+mn-lt"/>
              </a:rPr>
              <a:t>споживчу</a:t>
            </a:r>
            <a:r>
              <a:rPr lang="ru-RU" dirty="0">
                <a:latin typeface="+mn-lt"/>
              </a:rPr>
              <a:t> культуру, не </a:t>
            </a:r>
            <a:r>
              <a:rPr lang="ru-RU" dirty="0" err="1">
                <a:latin typeface="+mn-lt"/>
              </a:rPr>
              <a:t>купуйте</a:t>
            </a:r>
            <a:r>
              <a:rPr lang="ru-RU" dirty="0">
                <a:latin typeface="+mn-lt"/>
              </a:rPr>
              <a:t> </a:t>
            </a:r>
            <a:r>
              <a:rPr lang="ru-RU" dirty="0" err="1">
                <a:latin typeface="+mn-lt"/>
              </a:rPr>
              <a:t>надміру</a:t>
            </a:r>
            <a:r>
              <a:rPr lang="ru-RU" dirty="0">
                <a:latin typeface="+mn-lt"/>
              </a:rPr>
              <a:t>. А </a:t>
            </a:r>
            <a:r>
              <a:rPr lang="ru-RU" dirty="0" err="1">
                <a:latin typeface="+mn-lt"/>
              </a:rPr>
              <a:t>лише</a:t>
            </a:r>
            <a:r>
              <a:rPr lang="ru-RU" dirty="0">
                <a:latin typeface="+mn-lt"/>
              </a:rPr>
              <a:t> по </a:t>
            </a:r>
            <a:r>
              <a:rPr lang="ru-RU" dirty="0" err="1">
                <a:latin typeface="+mn-lt"/>
              </a:rPr>
              <a:t>необхідності</a:t>
            </a:r>
            <a:r>
              <a:rPr lang="ru-RU" dirty="0">
                <a:latin typeface="+mn-lt"/>
              </a:rPr>
              <a:t>. </a:t>
            </a:r>
            <a:r>
              <a:rPr lang="ru-RU" dirty="0" err="1">
                <a:latin typeface="+mn-lt"/>
              </a:rPr>
              <a:t>Розставляйте</a:t>
            </a:r>
            <a:r>
              <a:rPr lang="ru-RU" dirty="0">
                <a:latin typeface="+mn-lt"/>
              </a:rPr>
              <a:t> </a:t>
            </a:r>
            <a:r>
              <a:rPr lang="ru-RU" dirty="0" err="1">
                <a:latin typeface="+mn-lt"/>
              </a:rPr>
              <a:t>пріоритети</a:t>
            </a:r>
            <a:r>
              <a:rPr lang="ru-RU" dirty="0">
                <a:latin typeface="+mn-lt"/>
              </a:rPr>
              <a:t>.</a:t>
            </a:r>
          </a:p>
          <a:p>
            <a:pPr marL="285750" indent="-285750" fontAlgn="auto">
              <a:spcBef>
                <a:spcPts val="0"/>
              </a:spcBef>
              <a:spcAft>
                <a:spcPts val="0"/>
              </a:spcAft>
              <a:buFont typeface="Wingdings" panose="05000000000000000000" pitchFamily="2" charset="2"/>
              <a:buChar char="q"/>
              <a:defRPr/>
            </a:pPr>
            <a:r>
              <a:rPr lang="ru-RU" dirty="0" err="1">
                <a:latin typeface="+mn-lt"/>
              </a:rPr>
              <a:t>Користуйтеся</a:t>
            </a:r>
            <a:r>
              <a:rPr lang="ru-RU" dirty="0">
                <a:latin typeface="+mn-lt"/>
              </a:rPr>
              <a:t> </a:t>
            </a:r>
            <a:r>
              <a:rPr lang="ru-RU" dirty="0" err="1">
                <a:latin typeface="+mn-lt"/>
              </a:rPr>
              <a:t>послугами</a:t>
            </a:r>
            <a:r>
              <a:rPr lang="ru-RU" dirty="0">
                <a:latin typeface="+mn-lt"/>
              </a:rPr>
              <a:t> </a:t>
            </a:r>
            <a:r>
              <a:rPr lang="ru-RU" dirty="0" err="1">
                <a:latin typeface="+mn-lt"/>
              </a:rPr>
              <a:t>електротранспорту</a:t>
            </a:r>
            <a:r>
              <a:rPr lang="ru-RU" dirty="0">
                <a:latin typeface="+mn-lt"/>
              </a:rPr>
              <a:t>. </a:t>
            </a:r>
            <a:r>
              <a:rPr lang="ru-RU" dirty="0" err="1">
                <a:latin typeface="+mn-lt"/>
              </a:rPr>
              <a:t>Їздіть</a:t>
            </a:r>
            <a:r>
              <a:rPr lang="ru-RU" dirty="0">
                <a:latin typeface="+mn-lt"/>
              </a:rPr>
              <a:t> на </a:t>
            </a:r>
            <a:r>
              <a:rPr lang="ru-RU" dirty="0" err="1">
                <a:latin typeface="+mn-lt"/>
              </a:rPr>
              <a:t>велосипеді</a:t>
            </a:r>
            <a:r>
              <a:rPr lang="ru-RU" dirty="0">
                <a:latin typeface="+mn-lt"/>
              </a:rPr>
              <a:t>!</a:t>
            </a:r>
          </a:p>
          <a:p>
            <a:pPr marL="285750" indent="-285750" fontAlgn="auto">
              <a:spcBef>
                <a:spcPts val="0"/>
              </a:spcBef>
              <a:spcAft>
                <a:spcPts val="0"/>
              </a:spcAft>
              <a:buFont typeface="Wingdings" panose="05000000000000000000" pitchFamily="2" charset="2"/>
              <a:buChar char="q"/>
              <a:defRPr/>
            </a:pPr>
            <a:r>
              <a:rPr lang="ru-RU" dirty="0">
                <a:latin typeface="+mn-lt"/>
              </a:rPr>
              <a:t>І </a:t>
            </a:r>
            <a:r>
              <a:rPr lang="ru-RU" dirty="0" err="1">
                <a:latin typeface="+mn-lt"/>
              </a:rPr>
              <a:t>найважливіше</a:t>
            </a:r>
            <a:r>
              <a:rPr lang="ru-RU" dirty="0">
                <a:latin typeface="+mn-lt"/>
              </a:rPr>
              <a:t>! </a:t>
            </a:r>
            <a:r>
              <a:rPr lang="ru-RU" dirty="0" err="1">
                <a:latin typeface="+mn-lt"/>
              </a:rPr>
              <a:t>Дотримуйтесь</a:t>
            </a:r>
            <a:r>
              <a:rPr lang="ru-RU" dirty="0">
                <a:latin typeface="+mn-lt"/>
              </a:rPr>
              <a:t> норм </a:t>
            </a:r>
            <a:r>
              <a:rPr lang="ru-RU" dirty="0" err="1">
                <a:latin typeface="+mn-lt"/>
              </a:rPr>
              <a:t>переробки</a:t>
            </a:r>
            <a:r>
              <a:rPr lang="ru-RU" dirty="0">
                <a:latin typeface="+mn-lt"/>
              </a:rPr>
              <a:t> </a:t>
            </a:r>
            <a:r>
              <a:rPr lang="ru-RU" dirty="0" err="1">
                <a:latin typeface="+mn-lt"/>
              </a:rPr>
              <a:t>товарів</a:t>
            </a:r>
            <a:r>
              <a:rPr lang="ru-RU" dirty="0">
                <a:latin typeface="+mn-lt"/>
              </a:rPr>
              <a:t> та </a:t>
            </a:r>
            <a:r>
              <a:rPr lang="ru-RU" dirty="0" err="1">
                <a:latin typeface="+mn-lt"/>
              </a:rPr>
              <a:t>надання</a:t>
            </a:r>
            <a:r>
              <a:rPr lang="ru-RU" dirty="0">
                <a:latin typeface="+mn-lt"/>
              </a:rPr>
              <a:t> </a:t>
            </a:r>
            <a:r>
              <a:rPr lang="ru-RU" dirty="0" err="1">
                <a:latin typeface="+mn-lt"/>
              </a:rPr>
              <a:t>їм</a:t>
            </a:r>
            <a:r>
              <a:rPr lang="ru-RU" dirty="0">
                <a:latin typeface="+mn-lt"/>
              </a:rPr>
              <a:t> нового </a:t>
            </a:r>
            <a:r>
              <a:rPr lang="ru-RU" dirty="0" err="1">
                <a:latin typeface="+mn-lt"/>
              </a:rPr>
              <a:t>життя</a:t>
            </a:r>
            <a:r>
              <a:rPr lang="ru-RU" dirty="0">
                <a:latin typeface="+mn-lt"/>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Прямоугольник 2"/>
          <p:cNvSpPr>
            <a:spLocks noChangeArrowheads="1"/>
          </p:cNvSpPr>
          <p:nvPr/>
        </p:nvSpPr>
        <p:spPr bwMode="auto">
          <a:xfrm>
            <a:off x="457200" y="15875"/>
            <a:ext cx="8405813" cy="2862263"/>
          </a:xfrm>
          <a:prstGeom prst="rect">
            <a:avLst/>
          </a:prstGeom>
          <a:noFill/>
          <a:ln w="9525">
            <a:noFill/>
            <a:miter lim="800000"/>
            <a:headEnd/>
            <a:tailEnd/>
          </a:ln>
        </p:spPr>
        <p:txBody>
          <a:bodyPr>
            <a:spAutoFit/>
          </a:bodyPr>
          <a:lstStyle/>
          <a:p>
            <a:pPr algn="ctr">
              <a:lnSpc>
                <a:spcPct val="150000"/>
              </a:lnSpc>
            </a:pPr>
            <a:r>
              <a:rPr lang="ru-RU" sz="4000" b="1">
                <a:solidFill>
                  <a:srgbClr val="C00000"/>
                </a:solidFill>
                <a:latin typeface="Times New Roman" pitchFamily="18" charset="0"/>
                <a:cs typeface="Times New Roman" pitchFamily="18" charset="0"/>
              </a:rPr>
              <a:t>Ми повинні пам’ятати:</a:t>
            </a:r>
          </a:p>
          <a:p>
            <a:pPr algn="ctr">
              <a:lnSpc>
                <a:spcPct val="150000"/>
              </a:lnSpc>
            </a:pPr>
            <a:r>
              <a:rPr lang="ru-RU" sz="4000" b="1">
                <a:solidFill>
                  <a:srgbClr val="C00000"/>
                </a:solidFill>
                <a:latin typeface="Times New Roman" pitchFamily="18" charset="0"/>
                <a:ea typeface="Calibri" pitchFamily="34" charset="0"/>
                <a:cs typeface="Times New Roman" pitchFamily="18" charset="0"/>
              </a:rPr>
              <a:t> </a:t>
            </a:r>
            <a:r>
              <a:rPr lang="uk-UA" sz="4000" b="1">
                <a:solidFill>
                  <a:srgbClr val="C00000"/>
                </a:solidFill>
                <a:latin typeface="Times New Roman" pitchFamily="18" charset="0"/>
                <a:ea typeface="Calibri" pitchFamily="34" charset="0"/>
                <a:cs typeface="Times New Roman" pitchFamily="18" charset="0"/>
              </a:rPr>
              <a:t>Ми на своїй планеті - не тимчасові мешканці, а Мудрі Господарі!</a:t>
            </a:r>
            <a:endParaRPr lang="ru-RU" sz="4000">
              <a:solidFill>
                <a:srgbClr val="C00000"/>
              </a:solidFill>
              <a:latin typeface="Calibri" pitchFamily="34" charset="0"/>
              <a:ea typeface="Calibri" pitchFamily="34" charset="0"/>
              <a:cs typeface="Times New Roman" pitchFamily="18" charset="0"/>
            </a:endParaRPr>
          </a:p>
        </p:txBody>
      </p:sp>
      <p:pic>
        <p:nvPicPr>
          <p:cNvPr id="38914" name="Picture 2"/>
          <p:cNvPicPr>
            <a:picLocks noChangeAspect="1" noChangeArrowheads="1"/>
          </p:cNvPicPr>
          <p:nvPr/>
        </p:nvPicPr>
        <p:blipFill>
          <a:blip r:embed="rId2"/>
          <a:srcRect/>
          <a:stretch>
            <a:fillRect/>
          </a:stretch>
        </p:blipFill>
        <p:spPr bwMode="auto">
          <a:xfrm>
            <a:off x="2071688" y="2989263"/>
            <a:ext cx="4586287" cy="3452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950913" y="128588"/>
            <a:ext cx="6294437" cy="895350"/>
          </a:xfrm>
        </p:spPr>
        <p:txBody>
          <a:bodyPr/>
          <a:lstStyle/>
          <a:p>
            <a:r>
              <a:rPr lang="ru-RU" b="1" smtClean="0">
                <a:solidFill>
                  <a:srgbClr val="13545A"/>
                </a:solidFill>
                <a:latin typeface="Arial Black" pitchFamily="34" charset="0"/>
              </a:rPr>
              <a:t>МЕТА ПРОЕКТУ</a:t>
            </a:r>
            <a:endParaRPr lang="en-US" b="1" smtClean="0">
              <a:solidFill>
                <a:srgbClr val="13545A"/>
              </a:solidFill>
              <a:latin typeface="Arial Black" pitchFamily="34" charset="0"/>
            </a:endParaRPr>
          </a:p>
        </p:txBody>
      </p:sp>
      <p:grpSp>
        <p:nvGrpSpPr>
          <p:cNvPr id="15362" name="Group 2"/>
          <p:cNvGrpSpPr>
            <a:grpSpLocks/>
          </p:cNvGrpSpPr>
          <p:nvPr/>
        </p:nvGrpSpPr>
        <p:grpSpPr bwMode="auto">
          <a:xfrm>
            <a:off x="776288" y="4459288"/>
            <a:ext cx="6326187" cy="555625"/>
            <a:chOff x="1248" y="1440"/>
            <a:chExt cx="3216" cy="350"/>
          </a:xfrm>
        </p:grpSpPr>
        <p:sp>
          <p:nvSpPr>
            <p:cNvPr id="15389" name="Line 3"/>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p:spPr>
          <p:txBody>
            <a:bodyPr wrap="none" anchor="ctr"/>
            <a:lstStyle/>
            <a:p>
              <a:endParaRPr lang="ru-RU"/>
            </a:p>
          </p:txBody>
        </p:sp>
        <p:sp>
          <p:nvSpPr>
            <p:cNvPr id="15390" name="Rectangle 4"/>
            <p:cNvSpPr>
              <a:spLocks noChangeArrowheads="1"/>
            </p:cNvSpPr>
            <p:nvPr/>
          </p:nvSpPr>
          <p:spPr bwMode="gray">
            <a:xfrm rot="3419336">
              <a:off x="1261" y="1427"/>
              <a:ext cx="302" cy="328"/>
            </a:xfrm>
            <a:prstGeom prst="rect">
              <a:avLst/>
            </a:prstGeom>
            <a:gradFill rotWithShape="1">
              <a:gsLst>
                <a:gs pos="0">
                  <a:srgbClr val="FF7C80"/>
                </a:gs>
                <a:gs pos="100000">
                  <a:srgbClr val="76393B"/>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p:spPr>
          <p:txBody>
            <a:bodyPr wrap="none" anchor="ctr">
              <a:flatTx/>
            </a:bodyPr>
            <a:lstStyle/>
            <a:p>
              <a:endParaRPr lang="ru-RU">
                <a:latin typeface="Calibri" pitchFamily="34" charset="0"/>
              </a:endParaRPr>
            </a:p>
          </p:txBody>
        </p:sp>
        <p:sp>
          <p:nvSpPr>
            <p:cNvPr id="15391" name="Text Box 6"/>
            <p:cNvSpPr txBox="1">
              <a:spLocks noChangeArrowheads="1"/>
            </p:cNvSpPr>
            <p:nvPr/>
          </p:nvSpPr>
          <p:spPr bwMode="gray">
            <a:xfrm>
              <a:off x="1296" y="1454"/>
              <a:ext cx="214" cy="291"/>
            </a:xfrm>
            <a:prstGeom prst="rect">
              <a:avLst/>
            </a:prstGeom>
            <a:noFill/>
            <a:ln w="9525">
              <a:noFill/>
              <a:miter lim="800000"/>
              <a:headEnd/>
              <a:tailEnd/>
            </a:ln>
          </p:spPr>
          <p:txBody>
            <a:bodyPr wrap="none">
              <a:spAutoFit/>
            </a:bodyPr>
            <a:lstStyle/>
            <a:p>
              <a:r>
                <a:rPr lang="en-US" sz="2400" b="1">
                  <a:latin typeface="Calibri" pitchFamily="34" charset="0"/>
                </a:rPr>
                <a:t>4</a:t>
              </a:r>
            </a:p>
          </p:txBody>
        </p:sp>
      </p:grpSp>
      <p:grpSp>
        <p:nvGrpSpPr>
          <p:cNvPr id="15363" name="Group 7"/>
          <p:cNvGrpSpPr>
            <a:grpSpLocks/>
          </p:cNvGrpSpPr>
          <p:nvPr/>
        </p:nvGrpSpPr>
        <p:grpSpPr bwMode="auto">
          <a:xfrm>
            <a:off x="611188" y="1976438"/>
            <a:ext cx="8223250" cy="533400"/>
            <a:chOff x="1255" y="2044"/>
            <a:chExt cx="3209" cy="336"/>
          </a:xfrm>
        </p:grpSpPr>
        <p:sp>
          <p:nvSpPr>
            <p:cNvPr id="15386"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p:spPr>
          <p:txBody>
            <a:bodyPr wrap="none" anchor="ctr"/>
            <a:lstStyle/>
            <a:p>
              <a:endParaRPr lang="ru-RU"/>
            </a:p>
          </p:txBody>
        </p:sp>
        <p:sp>
          <p:nvSpPr>
            <p:cNvPr id="15387" name="Rectangle 9"/>
            <p:cNvSpPr>
              <a:spLocks noChangeArrowheads="1"/>
            </p:cNvSpPr>
            <p:nvPr/>
          </p:nvSpPr>
          <p:spPr bwMode="gray">
            <a:xfrm rot="3419336">
              <a:off x="1242" y="2087"/>
              <a:ext cx="281" cy="256"/>
            </a:xfrm>
            <a:prstGeom prst="rect">
              <a:avLst/>
            </a:prstGeom>
            <a:gradFill rotWithShape="1">
              <a:gsLst>
                <a:gs pos="0">
                  <a:srgbClr val="99CC00"/>
                </a:gs>
                <a:gs pos="100000">
                  <a:srgbClr val="475E00"/>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p:spPr>
          <p:txBody>
            <a:bodyPr wrap="none" anchor="ctr">
              <a:flatTx/>
            </a:bodyPr>
            <a:lstStyle/>
            <a:p>
              <a:endParaRPr lang="ru-RU">
                <a:latin typeface="Calibri" pitchFamily="34" charset="0"/>
              </a:endParaRPr>
            </a:p>
          </p:txBody>
        </p:sp>
        <p:sp>
          <p:nvSpPr>
            <p:cNvPr id="15388" name="Text Box 11"/>
            <p:cNvSpPr txBox="1">
              <a:spLocks noChangeArrowheads="1"/>
            </p:cNvSpPr>
            <p:nvPr/>
          </p:nvSpPr>
          <p:spPr bwMode="gray">
            <a:xfrm>
              <a:off x="1296" y="2044"/>
              <a:ext cx="214" cy="291"/>
            </a:xfrm>
            <a:prstGeom prst="rect">
              <a:avLst/>
            </a:prstGeom>
            <a:noFill/>
            <a:ln w="9525">
              <a:noFill/>
              <a:miter lim="800000"/>
              <a:headEnd/>
              <a:tailEnd/>
            </a:ln>
          </p:spPr>
          <p:txBody>
            <a:bodyPr wrap="none">
              <a:spAutoFit/>
            </a:bodyPr>
            <a:lstStyle/>
            <a:p>
              <a:r>
                <a:rPr lang="en-US" sz="2400" b="1">
                  <a:latin typeface="Calibri" pitchFamily="34" charset="0"/>
                </a:rPr>
                <a:t>1</a:t>
              </a:r>
            </a:p>
          </p:txBody>
        </p:sp>
      </p:grpSp>
      <p:grpSp>
        <p:nvGrpSpPr>
          <p:cNvPr id="15364" name="Group 12"/>
          <p:cNvGrpSpPr>
            <a:grpSpLocks/>
          </p:cNvGrpSpPr>
          <p:nvPr/>
        </p:nvGrpSpPr>
        <p:grpSpPr bwMode="auto">
          <a:xfrm>
            <a:off x="679450" y="2782888"/>
            <a:ext cx="6423025" cy="555625"/>
            <a:chOff x="1248" y="2640"/>
            <a:chExt cx="3216" cy="350"/>
          </a:xfrm>
        </p:grpSpPr>
        <p:sp>
          <p:nvSpPr>
            <p:cNvPr id="15382"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p:spPr>
          <p:txBody>
            <a:bodyPr wrap="none" anchor="ctr"/>
            <a:lstStyle/>
            <a:p>
              <a:endParaRPr lang="ru-RU"/>
            </a:p>
          </p:txBody>
        </p:sp>
        <p:sp>
          <p:nvSpPr>
            <p:cNvPr id="15383"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2F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p:spPr>
          <p:txBody>
            <a:bodyPr wrap="none" anchor="ctr">
              <a:flatTx/>
            </a:bodyPr>
            <a:lstStyle/>
            <a:p>
              <a:endParaRPr lang="ru-RU">
                <a:latin typeface="Calibri" pitchFamily="34" charset="0"/>
              </a:endParaRPr>
            </a:p>
          </p:txBody>
        </p:sp>
        <p:sp>
          <p:nvSpPr>
            <p:cNvPr id="15384" name="Text Box 15"/>
            <p:cNvSpPr txBox="1">
              <a:spLocks noChangeArrowheads="1"/>
            </p:cNvSpPr>
            <p:nvPr/>
          </p:nvSpPr>
          <p:spPr bwMode="gray">
            <a:xfrm>
              <a:off x="2256" y="2682"/>
              <a:ext cx="116" cy="291"/>
            </a:xfrm>
            <a:prstGeom prst="rect">
              <a:avLst/>
            </a:prstGeom>
            <a:noFill/>
            <a:ln w="9525">
              <a:noFill/>
              <a:miter lim="800000"/>
              <a:headEnd/>
              <a:tailEnd/>
            </a:ln>
          </p:spPr>
          <p:txBody>
            <a:bodyPr wrap="none">
              <a:spAutoFit/>
            </a:bodyPr>
            <a:lstStyle/>
            <a:p>
              <a:endParaRPr lang="ru-RU" sz="2400">
                <a:latin typeface="Calibri" pitchFamily="34" charset="0"/>
              </a:endParaRPr>
            </a:p>
          </p:txBody>
        </p:sp>
        <p:sp>
          <p:nvSpPr>
            <p:cNvPr id="15385" name="Text Box 16"/>
            <p:cNvSpPr txBox="1">
              <a:spLocks noChangeArrowheads="1"/>
            </p:cNvSpPr>
            <p:nvPr/>
          </p:nvSpPr>
          <p:spPr bwMode="gray">
            <a:xfrm>
              <a:off x="1296" y="2654"/>
              <a:ext cx="214" cy="291"/>
            </a:xfrm>
            <a:prstGeom prst="rect">
              <a:avLst/>
            </a:prstGeom>
            <a:noFill/>
            <a:ln w="9525">
              <a:noFill/>
              <a:miter lim="800000"/>
              <a:headEnd/>
              <a:tailEnd/>
            </a:ln>
          </p:spPr>
          <p:txBody>
            <a:bodyPr wrap="none">
              <a:spAutoFit/>
            </a:bodyPr>
            <a:lstStyle/>
            <a:p>
              <a:r>
                <a:rPr lang="en-US" sz="2400" b="1">
                  <a:latin typeface="Calibri" pitchFamily="34" charset="0"/>
                </a:rPr>
                <a:t>2</a:t>
              </a:r>
            </a:p>
          </p:txBody>
        </p:sp>
      </p:grpSp>
      <p:grpSp>
        <p:nvGrpSpPr>
          <p:cNvPr id="15365" name="Group 17"/>
          <p:cNvGrpSpPr>
            <a:grpSpLocks/>
          </p:cNvGrpSpPr>
          <p:nvPr/>
        </p:nvGrpSpPr>
        <p:grpSpPr bwMode="auto">
          <a:xfrm>
            <a:off x="679450" y="3621088"/>
            <a:ext cx="6423025" cy="555625"/>
            <a:chOff x="1248" y="3230"/>
            <a:chExt cx="3216" cy="350"/>
          </a:xfrm>
        </p:grpSpPr>
        <p:sp>
          <p:nvSpPr>
            <p:cNvPr id="15378" name="Line 18"/>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p:spPr>
          <p:txBody>
            <a:bodyPr wrap="none" anchor="ctr"/>
            <a:lstStyle/>
            <a:p>
              <a:endParaRPr lang="ru-RU"/>
            </a:p>
          </p:txBody>
        </p:sp>
        <p:sp>
          <p:nvSpPr>
            <p:cNvPr id="15379" name="Rectangle 19"/>
            <p:cNvSpPr>
              <a:spLocks noChangeArrowheads="1"/>
            </p:cNvSpPr>
            <p:nvPr/>
          </p:nvSpPr>
          <p:spPr bwMode="gray">
            <a:xfrm rot="3419336">
              <a:off x="1261" y="3217"/>
              <a:ext cx="302" cy="328"/>
            </a:xfrm>
            <a:prstGeom prst="rect">
              <a:avLst/>
            </a:prstGeom>
            <a:gradFill rotWithShape="1">
              <a:gsLst>
                <a:gs pos="0">
                  <a:srgbClr val="FF9933"/>
                </a:gs>
                <a:gs pos="100000">
                  <a:srgbClr val="764718"/>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p:spPr>
          <p:txBody>
            <a:bodyPr wrap="none" anchor="ctr">
              <a:flatTx/>
            </a:bodyPr>
            <a:lstStyle/>
            <a:p>
              <a:endParaRPr lang="ru-RU">
                <a:latin typeface="Calibri" pitchFamily="34" charset="0"/>
              </a:endParaRPr>
            </a:p>
          </p:txBody>
        </p:sp>
        <p:sp>
          <p:nvSpPr>
            <p:cNvPr id="15380" name="Text Box 20"/>
            <p:cNvSpPr txBox="1">
              <a:spLocks noChangeArrowheads="1"/>
            </p:cNvSpPr>
            <p:nvPr/>
          </p:nvSpPr>
          <p:spPr bwMode="gray">
            <a:xfrm>
              <a:off x="2256" y="3272"/>
              <a:ext cx="116" cy="291"/>
            </a:xfrm>
            <a:prstGeom prst="rect">
              <a:avLst/>
            </a:prstGeom>
            <a:noFill/>
            <a:ln w="9525">
              <a:noFill/>
              <a:miter lim="800000"/>
              <a:headEnd/>
              <a:tailEnd/>
            </a:ln>
          </p:spPr>
          <p:txBody>
            <a:bodyPr wrap="none">
              <a:spAutoFit/>
            </a:bodyPr>
            <a:lstStyle/>
            <a:p>
              <a:endParaRPr lang="ru-RU" sz="2400">
                <a:latin typeface="Calibri" pitchFamily="34" charset="0"/>
              </a:endParaRPr>
            </a:p>
          </p:txBody>
        </p:sp>
        <p:sp>
          <p:nvSpPr>
            <p:cNvPr id="15381" name="Text Box 21"/>
            <p:cNvSpPr txBox="1">
              <a:spLocks noChangeArrowheads="1"/>
            </p:cNvSpPr>
            <p:nvPr/>
          </p:nvSpPr>
          <p:spPr bwMode="gray">
            <a:xfrm>
              <a:off x="1296" y="3244"/>
              <a:ext cx="214" cy="291"/>
            </a:xfrm>
            <a:prstGeom prst="rect">
              <a:avLst/>
            </a:prstGeom>
            <a:noFill/>
            <a:ln w="9525">
              <a:noFill/>
              <a:miter lim="800000"/>
              <a:headEnd/>
              <a:tailEnd/>
            </a:ln>
          </p:spPr>
          <p:txBody>
            <a:bodyPr wrap="none">
              <a:spAutoFit/>
            </a:bodyPr>
            <a:lstStyle/>
            <a:p>
              <a:r>
                <a:rPr lang="en-US" sz="2400" b="1">
                  <a:latin typeface="Calibri" pitchFamily="34" charset="0"/>
                </a:rPr>
                <a:t>3</a:t>
              </a:r>
            </a:p>
          </p:txBody>
        </p:sp>
      </p:grpSp>
      <p:grpSp>
        <p:nvGrpSpPr>
          <p:cNvPr id="15366" name="Group 22"/>
          <p:cNvGrpSpPr>
            <a:grpSpLocks/>
          </p:cNvGrpSpPr>
          <p:nvPr/>
        </p:nvGrpSpPr>
        <p:grpSpPr bwMode="auto">
          <a:xfrm>
            <a:off x="776288" y="5319713"/>
            <a:ext cx="6326187" cy="555625"/>
            <a:chOff x="1248" y="3230"/>
            <a:chExt cx="3216" cy="350"/>
          </a:xfrm>
        </p:grpSpPr>
        <p:sp>
          <p:nvSpPr>
            <p:cNvPr id="15374" name="Line 23"/>
            <p:cNvSpPr>
              <a:spLocks noChangeShapeType="1"/>
            </p:cNvSpPr>
            <p:nvPr/>
          </p:nvSpPr>
          <p:spPr bwMode="gray">
            <a:xfrm>
              <a:off x="1440" y="3580"/>
              <a:ext cx="3024" cy="0"/>
            </a:xfrm>
            <a:prstGeom prst="line">
              <a:avLst/>
            </a:prstGeom>
            <a:noFill/>
            <a:ln w="25400">
              <a:solidFill>
                <a:srgbClr val="969696"/>
              </a:solidFill>
              <a:prstDash val="sysDot"/>
              <a:round/>
              <a:headEnd/>
              <a:tailEnd type="oval" w="med" len="med"/>
            </a:ln>
          </p:spPr>
          <p:txBody>
            <a:bodyPr wrap="none" anchor="ctr"/>
            <a:lstStyle/>
            <a:p>
              <a:endParaRPr lang="ru-RU"/>
            </a:p>
          </p:txBody>
        </p:sp>
        <p:sp>
          <p:nvSpPr>
            <p:cNvPr id="15375" name="Rectangle 24"/>
            <p:cNvSpPr>
              <a:spLocks noChangeArrowheads="1"/>
            </p:cNvSpPr>
            <p:nvPr/>
          </p:nvSpPr>
          <p:spPr bwMode="gray">
            <a:xfrm rot="3419336">
              <a:off x="1261" y="3217"/>
              <a:ext cx="302" cy="328"/>
            </a:xfrm>
            <a:prstGeom prst="rect">
              <a:avLst/>
            </a:prstGeom>
            <a:gradFill rotWithShape="1">
              <a:gsLst>
                <a:gs pos="0">
                  <a:srgbClr val="990099"/>
                </a:gs>
                <a:gs pos="100000">
                  <a:srgbClr val="4700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latin typeface="Calibri" pitchFamily="34" charset="0"/>
              </a:endParaRPr>
            </a:p>
          </p:txBody>
        </p:sp>
        <p:sp>
          <p:nvSpPr>
            <p:cNvPr id="15376" name="Text Box 25"/>
            <p:cNvSpPr txBox="1">
              <a:spLocks noChangeArrowheads="1"/>
            </p:cNvSpPr>
            <p:nvPr/>
          </p:nvSpPr>
          <p:spPr bwMode="gray">
            <a:xfrm>
              <a:off x="2256" y="3272"/>
              <a:ext cx="116" cy="291"/>
            </a:xfrm>
            <a:prstGeom prst="rect">
              <a:avLst/>
            </a:prstGeom>
            <a:noFill/>
            <a:ln w="9525">
              <a:noFill/>
              <a:miter lim="800000"/>
              <a:headEnd/>
              <a:tailEnd/>
            </a:ln>
          </p:spPr>
          <p:txBody>
            <a:bodyPr wrap="none">
              <a:spAutoFit/>
            </a:bodyPr>
            <a:lstStyle/>
            <a:p>
              <a:endParaRPr lang="ru-RU" sz="2400">
                <a:latin typeface="Calibri" pitchFamily="34" charset="0"/>
              </a:endParaRPr>
            </a:p>
          </p:txBody>
        </p:sp>
        <p:sp>
          <p:nvSpPr>
            <p:cNvPr id="15377" name="Text Box 26"/>
            <p:cNvSpPr txBox="1">
              <a:spLocks noChangeArrowheads="1"/>
            </p:cNvSpPr>
            <p:nvPr/>
          </p:nvSpPr>
          <p:spPr bwMode="gray">
            <a:xfrm>
              <a:off x="1296" y="3244"/>
              <a:ext cx="214" cy="291"/>
            </a:xfrm>
            <a:prstGeom prst="rect">
              <a:avLst/>
            </a:prstGeom>
            <a:noFill/>
            <a:ln w="9525">
              <a:noFill/>
              <a:miter lim="800000"/>
              <a:headEnd/>
              <a:tailEnd/>
            </a:ln>
          </p:spPr>
          <p:txBody>
            <a:bodyPr wrap="none">
              <a:spAutoFit/>
            </a:bodyPr>
            <a:lstStyle/>
            <a:p>
              <a:r>
                <a:rPr lang="en-US" sz="2400" b="1">
                  <a:latin typeface="Calibri" pitchFamily="34" charset="0"/>
                </a:rPr>
                <a:t>5</a:t>
              </a:r>
            </a:p>
          </p:txBody>
        </p:sp>
      </p:grpSp>
      <p:sp>
        <p:nvSpPr>
          <p:cNvPr id="3" name="Прямоугольник 2"/>
          <p:cNvSpPr/>
          <p:nvPr/>
        </p:nvSpPr>
        <p:spPr>
          <a:xfrm>
            <a:off x="1582738" y="1841500"/>
            <a:ext cx="5780087" cy="646113"/>
          </a:xfrm>
          <a:prstGeom prst="rect">
            <a:avLst/>
          </a:prstGeom>
        </p:spPr>
        <p:txBody>
          <a:bodyPr>
            <a:spAutoFit/>
          </a:bodyPr>
          <a:lstStyle/>
          <a:p>
            <a:pPr fontAlgn="auto">
              <a:spcBef>
                <a:spcPts val="0"/>
              </a:spcBef>
              <a:spcAft>
                <a:spcPts val="0"/>
              </a:spcAft>
              <a:defRPr/>
            </a:pPr>
            <a:r>
              <a:rPr lang="ru-RU" b="1" dirty="0" err="1">
                <a:solidFill>
                  <a:schemeClr val="tx1">
                    <a:lumMod val="95000"/>
                    <a:lumOff val="5000"/>
                  </a:schemeClr>
                </a:solidFill>
                <a:latin typeface="+mn-lt"/>
              </a:rPr>
              <a:t>Привернути</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увагу</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учнів</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батьків</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громадськості</a:t>
            </a:r>
            <a:r>
              <a:rPr lang="ru-RU" b="1" dirty="0">
                <a:solidFill>
                  <a:schemeClr val="tx1">
                    <a:lumMod val="95000"/>
                    <a:lumOff val="5000"/>
                  </a:schemeClr>
                </a:solidFill>
                <a:latin typeface="+mn-lt"/>
              </a:rPr>
              <a:t>  </a:t>
            </a:r>
            <a:r>
              <a:rPr lang="ru-RU" b="1" dirty="0">
                <a:solidFill>
                  <a:schemeClr val="tx1">
                    <a:lumMod val="95000"/>
                    <a:lumOff val="5000"/>
                  </a:schemeClr>
                </a:solidFill>
                <a:latin typeface="+mn-lt"/>
              </a:rPr>
              <a:t>до </a:t>
            </a:r>
            <a:r>
              <a:rPr lang="ru-RU" b="1" dirty="0" err="1">
                <a:solidFill>
                  <a:schemeClr val="tx1">
                    <a:lumMod val="95000"/>
                    <a:lumOff val="5000"/>
                  </a:schemeClr>
                </a:solidFill>
                <a:latin typeface="+mn-lt"/>
              </a:rPr>
              <a:t>екологічних</a:t>
            </a:r>
            <a:r>
              <a:rPr lang="ru-RU" b="1" dirty="0">
                <a:solidFill>
                  <a:schemeClr val="tx1">
                    <a:lumMod val="95000"/>
                    <a:lumOff val="5000"/>
                  </a:schemeClr>
                </a:solidFill>
                <a:latin typeface="+mn-lt"/>
              </a:rPr>
              <a:t> проблем </a:t>
            </a:r>
            <a:r>
              <a:rPr lang="ru-RU" b="1" dirty="0" err="1">
                <a:solidFill>
                  <a:schemeClr val="tx1">
                    <a:lumMod val="95000"/>
                    <a:lumOff val="5000"/>
                  </a:schemeClr>
                </a:solidFill>
                <a:latin typeface="+mn-lt"/>
              </a:rPr>
              <a:t>Землі</a:t>
            </a:r>
            <a:r>
              <a:rPr lang="ru-RU" b="1" dirty="0">
                <a:solidFill>
                  <a:schemeClr val="tx1">
                    <a:lumMod val="95000"/>
                    <a:lumOff val="5000"/>
                  </a:schemeClr>
                </a:solidFill>
                <a:latin typeface="+mn-lt"/>
              </a:rPr>
              <a:t>;</a:t>
            </a:r>
            <a:endParaRPr lang="ru-RU" b="1" dirty="0">
              <a:solidFill>
                <a:schemeClr val="tx1">
                  <a:lumMod val="95000"/>
                  <a:lumOff val="5000"/>
                </a:schemeClr>
              </a:solidFill>
              <a:latin typeface="+mn-lt"/>
            </a:endParaRPr>
          </a:p>
        </p:txBody>
      </p:sp>
      <p:sp>
        <p:nvSpPr>
          <p:cNvPr id="5" name="Прямоугольник 4"/>
          <p:cNvSpPr/>
          <p:nvPr/>
        </p:nvSpPr>
        <p:spPr>
          <a:xfrm>
            <a:off x="1582738" y="2484438"/>
            <a:ext cx="7215187" cy="923925"/>
          </a:xfrm>
          <a:prstGeom prst="rect">
            <a:avLst/>
          </a:prstGeom>
        </p:spPr>
        <p:txBody>
          <a:bodyPr>
            <a:spAutoFit/>
          </a:bodyPr>
          <a:lstStyle/>
          <a:p>
            <a:pPr fontAlgn="auto">
              <a:spcBef>
                <a:spcPts val="0"/>
              </a:spcBef>
              <a:spcAft>
                <a:spcPts val="0"/>
              </a:spcAft>
              <a:defRPr/>
            </a:pPr>
            <a:r>
              <a:rPr lang="ru-RU" b="1" dirty="0" err="1">
                <a:solidFill>
                  <a:schemeClr val="tx1">
                    <a:lumMod val="95000"/>
                    <a:lumOff val="5000"/>
                  </a:schemeClr>
                </a:solidFill>
                <a:latin typeface="+mn-lt"/>
              </a:rPr>
              <a:t>розвивати</a:t>
            </a:r>
            <a:r>
              <a:rPr lang="ru-RU" b="1" dirty="0">
                <a:solidFill>
                  <a:schemeClr val="tx1">
                    <a:lumMod val="95000"/>
                    <a:lumOff val="5000"/>
                  </a:schemeClr>
                </a:solidFill>
                <a:latin typeface="+mn-lt"/>
              </a:rPr>
              <a:t> в них </a:t>
            </a:r>
            <a:r>
              <a:rPr lang="ru-RU" b="1" dirty="0" err="1">
                <a:solidFill>
                  <a:schemeClr val="tx1">
                    <a:lumMod val="95000"/>
                    <a:lumOff val="5000"/>
                  </a:schemeClr>
                </a:solidFill>
                <a:latin typeface="+mn-lt"/>
              </a:rPr>
              <a:t>почуття</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почуття</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патріотизму</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відповідальності</a:t>
            </a:r>
            <a:r>
              <a:rPr lang="ru-RU" b="1" dirty="0">
                <a:solidFill>
                  <a:schemeClr val="tx1">
                    <a:lumMod val="95000"/>
                    <a:lumOff val="5000"/>
                  </a:schemeClr>
                </a:solidFill>
                <a:latin typeface="+mn-lt"/>
              </a:rPr>
              <a:t> за </a:t>
            </a:r>
            <a:r>
              <a:rPr lang="ru-RU" b="1" dirty="0" err="1">
                <a:solidFill>
                  <a:schemeClr val="tx1">
                    <a:lumMod val="95000"/>
                    <a:lumOff val="5000"/>
                  </a:schemeClr>
                </a:solidFill>
                <a:latin typeface="+mn-lt"/>
              </a:rPr>
              <a:t>майбутнє</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планети</a:t>
            </a:r>
            <a:r>
              <a:rPr lang="uk-UA" b="1" dirty="0">
                <a:solidFill>
                  <a:schemeClr val="tx1">
                    <a:lumMod val="95000"/>
                    <a:lumOff val="5000"/>
                  </a:schemeClr>
                </a:solidFill>
                <a:latin typeface="+mn-lt"/>
              </a:rPr>
              <a:t>, </a:t>
            </a:r>
            <a:r>
              <a:rPr lang="ru-RU" b="1" dirty="0" err="1">
                <a:solidFill>
                  <a:schemeClr val="tx1">
                    <a:lumMod val="95000"/>
                    <a:lumOff val="5000"/>
                  </a:schemeClr>
                </a:solidFill>
                <a:latin typeface="+mn-lt"/>
              </a:rPr>
              <a:t>виховувати</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прагнення</a:t>
            </a:r>
            <a:r>
              <a:rPr lang="ru-RU" b="1" dirty="0">
                <a:solidFill>
                  <a:schemeClr val="tx1">
                    <a:lumMod val="95000"/>
                    <a:lumOff val="5000"/>
                  </a:schemeClr>
                </a:solidFill>
                <a:latin typeface="+mn-lt"/>
              </a:rPr>
              <a:t> до </a:t>
            </a:r>
            <a:r>
              <a:rPr lang="ru-RU" b="1" dirty="0" err="1">
                <a:solidFill>
                  <a:schemeClr val="tx1">
                    <a:lumMod val="95000"/>
                    <a:lumOff val="5000"/>
                  </a:schemeClr>
                </a:solidFill>
                <a:latin typeface="+mn-lt"/>
              </a:rPr>
              <a:t>гармонії</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людяності</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доброти</a:t>
            </a:r>
            <a:r>
              <a:rPr lang="ru-RU" b="1" dirty="0">
                <a:solidFill>
                  <a:schemeClr val="tx1">
                    <a:lumMod val="95000"/>
                    <a:lumOff val="5000"/>
                  </a:schemeClr>
                </a:solidFill>
                <a:latin typeface="+mn-lt"/>
              </a:rPr>
              <a:t>;</a:t>
            </a:r>
          </a:p>
        </p:txBody>
      </p:sp>
      <p:sp>
        <p:nvSpPr>
          <p:cNvPr id="6" name="Прямоугольник 5"/>
          <p:cNvSpPr/>
          <p:nvPr/>
        </p:nvSpPr>
        <p:spPr>
          <a:xfrm>
            <a:off x="1582738" y="3394075"/>
            <a:ext cx="6542087" cy="646113"/>
          </a:xfrm>
          <a:prstGeom prst="rect">
            <a:avLst/>
          </a:prstGeom>
        </p:spPr>
        <p:txBody>
          <a:bodyPr>
            <a:spAutoFit/>
          </a:bodyPr>
          <a:lstStyle/>
          <a:p>
            <a:pPr fontAlgn="auto">
              <a:spcBef>
                <a:spcPts val="0"/>
              </a:spcBef>
              <a:spcAft>
                <a:spcPts val="0"/>
              </a:spcAft>
              <a:defRPr/>
            </a:pPr>
            <a:r>
              <a:rPr lang="ru-RU" b="1" dirty="0" err="1">
                <a:solidFill>
                  <a:schemeClr val="tx1">
                    <a:lumMod val="95000"/>
                    <a:lumOff val="5000"/>
                  </a:schemeClr>
                </a:solidFill>
                <a:latin typeface="+mn-lt"/>
              </a:rPr>
              <a:t>формувати</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процес</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накопичення</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естетичних</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вражень</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отриманих</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від</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спілкування</a:t>
            </a:r>
            <a:r>
              <a:rPr lang="ru-RU" b="1" dirty="0">
                <a:solidFill>
                  <a:schemeClr val="tx1">
                    <a:lumMod val="95000"/>
                    <a:lumOff val="5000"/>
                  </a:schemeClr>
                </a:solidFill>
                <a:latin typeface="+mn-lt"/>
              </a:rPr>
              <a:t> з природою; </a:t>
            </a:r>
          </a:p>
        </p:txBody>
      </p:sp>
      <p:sp>
        <p:nvSpPr>
          <p:cNvPr id="7" name="Прямоугольник 6"/>
          <p:cNvSpPr/>
          <p:nvPr/>
        </p:nvSpPr>
        <p:spPr>
          <a:xfrm>
            <a:off x="1582738" y="4240213"/>
            <a:ext cx="6411912" cy="369887"/>
          </a:xfrm>
          <a:prstGeom prst="rect">
            <a:avLst/>
          </a:prstGeom>
        </p:spPr>
        <p:txBody>
          <a:bodyPr>
            <a:spAutoFit/>
          </a:bodyPr>
          <a:lstStyle/>
          <a:p>
            <a:pPr fontAlgn="auto">
              <a:spcBef>
                <a:spcPts val="0"/>
              </a:spcBef>
              <a:spcAft>
                <a:spcPts val="0"/>
              </a:spcAft>
              <a:defRPr/>
            </a:pPr>
            <a:r>
              <a:rPr lang="ru-RU" b="1" dirty="0" err="1">
                <a:solidFill>
                  <a:schemeClr val="tx1">
                    <a:lumMod val="95000"/>
                    <a:lumOff val="5000"/>
                  </a:schemeClr>
                </a:solidFill>
                <a:latin typeface="+mn-lt"/>
              </a:rPr>
              <a:t>вчити</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берегти</a:t>
            </a:r>
            <a:r>
              <a:rPr lang="ru-RU" b="1" dirty="0">
                <a:solidFill>
                  <a:schemeClr val="tx1">
                    <a:lumMod val="95000"/>
                    <a:lumOff val="5000"/>
                  </a:schemeClr>
                </a:solidFill>
                <a:latin typeface="+mn-lt"/>
              </a:rPr>
              <a:t> і </a:t>
            </a:r>
            <a:r>
              <a:rPr lang="ru-RU" b="1" dirty="0" err="1">
                <a:solidFill>
                  <a:schemeClr val="tx1">
                    <a:lumMod val="95000"/>
                    <a:lumOff val="5000"/>
                  </a:schemeClr>
                </a:solidFill>
                <a:latin typeface="+mn-lt"/>
              </a:rPr>
              <a:t>примножувати</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багатства</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природи</a:t>
            </a:r>
            <a:r>
              <a:rPr lang="ru-RU" b="1" dirty="0">
                <a:solidFill>
                  <a:schemeClr val="tx1">
                    <a:lumMod val="95000"/>
                    <a:lumOff val="5000"/>
                  </a:schemeClr>
                </a:solidFill>
                <a:latin typeface="+mn-lt"/>
              </a:rPr>
              <a:t> </a:t>
            </a:r>
            <a:endParaRPr lang="ru-RU" b="1" dirty="0">
              <a:solidFill>
                <a:schemeClr val="tx1">
                  <a:lumMod val="95000"/>
                  <a:lumOff val="5000"/>
                </a:schemeClr>
              </a:solidFill>
              <a:latin typeface="+mn-lt"/>
            </a:endParaRPr>
          </a:p>
        </p:txBody>
      </p:sp>
      <p:sp>
        <p:nvSpPr>
          <p:cNvPr id="8" name="Прямоугольник 7"/>
          <p:cNvSpPr/>
          <p:nvPr/>
        </p:nvSpPr>
        <p:spPr>
          <a:xfrm>
            <a:off x="1582738" y="4619625"/>
            <a:ext cx="7561262" cy="369888"/>
          </a:xfrm>
          <a:prstGeom prst="rect">
            <a:avLst/>
          </a:prstGeom>
        </p:spPr>
        <p:txBody>
          <a:bodyPr>
            <a:spAutoFit/>
          </a:bodyPr>
          <a:lstStyle/>
          <a:p>
            <a:pPr fontAlgn="auto">
              <a:spcBef>
                <a:spcPts val="0"/>
              </a:spcBef>
              <a:spcAft>
                <a:spcPts val="0"/>
              </a:spcAft>
              <a:defRPr/>
            </a:pPr>
            <a:r>
              <a:rPr lang="ru-RU" b="1" dirty="0" err="1">
                <a:solidFill>
                  <a:schemeClr val="tx1">
                    <a:lumMod val="95000"/>
                    <a:lumOff val="5000"/>
                  </a:schemeClr>
                </a:solidFill>
                <a:latin typeface="+mn-lt"/>
              </a:rPr>
              <a:t>навчити</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оцінювати</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негативне</a:t>
            </a:r>
            <a:r>
              <a:rPr lang="ru-RU" b="1" dirty="0">
                <a:solidFill>
                  <a:schemeClr val="tx1">
                    <a:lumMod val="95000"/>
                    <a:lumOff val="5000"/>
                  </a:schemeClr>
                </a:solidFill>
                <a:latin typeface="+mn-lt"/>
              </a:rPr>
              <a:t> і </a:t>
            </a:r>
            <a:r>
              <a:rPr lang="ru-RU" b="1" dirty="0" err="1">
                <a:solidFill>
                  <a:schemeClr val="tx1">
                    <a:lumMod val="95000"/>
                    <a:lumOff val="5000"/>
                  </a:schemeClr>
                </a:solidFill>
                <a:latin typeface="+mn-lt"/>
              </a:rPr>
              <a:t>бездумне</a:t>
            </a:r>
            <a:r>
              <a:rPr lang="ru-RU" b="1" dirty="0">
                <a:solidFill>
                  <a:schemeClr val="tx1">
                    <a:lumMod val="95000"/>
                    <a:lumOff val="5000"/>
                  </a:schemeClr>
                </a:solidFill>
                <a:latin typeface="+mn-lt"/>
              </a:rPr>
              <a:t> </a:t>
            </a:r>
            <a:r>
              <a:rPr lang="ru-RU" b="1" dirty="0" err="1">
                <a:solidFill>
                  <a:schemeClr val="tx1">
                    <a:lumMod val="95000"/>
                    <a:lumOff val="5000"/>
                  </a:schemeClr>
                </a:solidFill>
                <a:latin typeface="+mn-lt"/>
              </a:rPr>
              <a:t>ставлення</a:t>
            </a:r>
            <a:r>
              <a:rPr lang="ru-RU" b="1" dirty="0">
                <a:solidFill>
                  <a:schemeClr val="tx1">
                    <a:lumMod val="95000"/>
                    <a:lumOff val="5000"/>
                  </a:schemeClr>
                </a:solidFill>
                <a:latin typeface="+mn-lt"/>
              </a:rPr>
              <a:t> до </a:t>
            </a:r>
            <a:r>
              <a:rPr lang="ru-RU" b="1" dirty="0" err="1">
                <a:solidFill>
                  <a:schemeClr val="tx1">
                    <a:lumMod val="95000"/>
                    <a:lumOff val="5000"/>
                  </a:schemeClr>
                </a:solidFill>
                <a:latin typeface="+mn-lt"/>
              </a:rPr>
              <a:t>природи</a:t>
            </a:r>
            <a:r>
              <a:rPr lang="ru-RU" b="1" dirty="0">
                <a:solidFill>
                  <a:schemeClr val="tx1">
                    <a:lumMod val="95000"/>
                    <a:lumOff val="5000"/>
                  </a:schemeClr>
                </a:solidFill>
                <a:latin typeface="+mn-lt"/>
              </a:rPr>
              <a:t>; </a:t>
            </a:r>
            <a:endParaRPr lang="ru-RU" b="1" dirty="0">
              <a:solidFill>
                <a:schemeClr val="tx1">
                  <a:lumMod val="95000"/>
                  <a:lumOff val="5000"/>
                </a:schemeClr>
              </a:solidFill>
              <a:latin typeface="+mn-lt"/>
            </a:endParaRPr>
          </a:p>
        </p:txBody>
      </p:sp>
      <p:sp>
        <p:nvSpPr>
          <p:cNvPr id="15372" name="Прямоугольник 10"/>
          <p:cNvSpPr>
            <a:spLocks noChangeArrowheads="1"/>
          </p:cNvSpPr>
          <p:nvPr/>
        </p:nvSpPr>
        <p:spPr bwMode="auto">
          <a:xfrm>
            <a:off x="1582738" y="5183188"/>
            <a:ext cx="6986587" cy="368300"/>
          </a:xfrm>
          <a:prstGeom prst="rect">
            <a:avLst/>
          </a:prstGeom>
          <a:noFill/>
          <a:ln w="9525">
            <a:noFill/>
            <a:miter lim="800000"/>
            <a:headEnd/>
            <a:tailEnd/>
          </a:ln>
        </p:spPr>
        <p:txBody>
          <a:bodyPr>
            <a:spAutoFit/>
          </a:bodyPr>
          <a:lstStyle/>
          <a:p>
            <a:r>
              <a:rPr lang="ru-RU" b="1">
                <a:latin typeface="Calibri" pitchFamily="34" charset="0"/>
              </a:rPr>
              <a:t>презентувати свої дослідження мультимедійними засобами.</a:t>
            </a:r>
          </a:p>
        </p:txBody>
      </p:sp>
      <p:pic>
        <p:nvPicPr>
          <p:cNvPr id="15373" name="Picture 2"/>
          <p:cNvPicPr>
            <a:picLocks noChangeAspect="1" noChangeArrowheads="1"/>
          </p:cNvPicPr>
          <p:nvPr/>
        </p:nvPicPr>
        <p:blipFill>
          <a:blip r:embed="rId2"/>
          <a:srcRect/>
          <a:stretch>
            <a:fillRect/>
          </a:stretch>
        </p:blipFill>
        <p:spPr bwMode="auto">
          <a:xfrm>
            <a:off x="6292850" y="-3175"/>
            <a:ext cx="2505075" cy="18288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r>
              <a:rPr lang="ru-RU" b="1" smtClean="0">
                <a:solidFill>
                  <a:srgbClr val="13545A"/>
                </a:solidFill>
                <a:latin typeface="Arial Black" pitchFamily="34" charset="0"/>
              </a:rPr>
              <a:t>ЗАВДАННЯ ПРОЕКТУ</a:t>
            </a:r>
          </a:p>
        </p:txBody>
      </p:sp>
      <p:sp>
        <p:nvSpPr>
          <p:cNvPr id="3" name="Объект 2"/>
          <p:cNvSpPr>
            <a:spLocks noGrp="1"/>
          </p:cNvSpPr>
          <p:nvPr>
            <p:ph idx="1"/>
          </p:nvPr>
        </p:nvSpPr>
        <p:spPr/>
        <p:txBody>
          <a:bodyPr rtlCol="0">
            <a:normAutofit/>
          </a:bodyPr>
          <a:lstStyle/>
          <a:p>
            <a:pPr fontAlgn="auto">
              <a:lnSpc>
                <a:spcPct val="100000"/>
              </a:lnSpc>
              <a:spcBef>
                <a:spcPct val="20000"/>
              </a:spcBef>
              <a:spcAft>
                <a:spcPts val="0"/>
              </a:spcAft>
              <a:buClr>
                <a:srgbClr val="F0A22E"/>
              </a:buClr>
              <a:buSzPct val="70000"/>
              <a:buFont typeface="Wingdings" panose="05000000000000000000" pitchFamily="2" charset="2"/>
              <a:buChar char="q"/>
              <a:defRPr/>
            </a:pPr>
            <a:r>
              <a:rPr lang="ru-RU" altLang="ru-RU" sz="2400" dirty="0">
                <a:solidFill>
                  <a:srgbClr val="000000"/>
                </a:solidFill>
                <a:latin typeface="Franklin Gothic Book"/>
              </a:rPr>
              <a:t>З метою </a:t>
            </a:r>
            <a:r>
              <a:rPr lang="ru-RU" altLang="ru-RU" sz="2400" dirty="0" err="1">
                <a:solidFill>
                  <a:srgbClr val="000000"/>
                </a:solidFill>
                <a:latin typeface="Franklin Gothic Book"/>
              </a:rPr>
              <a:t>поширення</a:t>
            </a:r>
            <a:r>
              <a:rPr lang="ru-RU" altLang="ru-RU" sz="2400" dirty="0">
                <a:solidFill>
                  <a:srgbClr val="000000"/>
                </a:solidFill>
                <a:latin typeface="Franklin Gothic Book"/>
              </a:rPr>
              <a:t> </a:t>
            </a:r>
            <a:r>
              <a:rPr lang="ru-RU" altLang="ru-RU" sz="2400" dirty="0" err="1">
                <a:solidFill>
                  <a:srgbClr val="000000"/>
                </a:solidFill>
                <a:latin typeface="Franklin Gothic Book"/>
              </a:rPr>
              <a:t>екологічних</a:t>
            </a:r>
            <a:r>
              <a:rPr lang="ru-RU" altLang="ru-RU" sz="2400" dirty="0">
                <a:solidFill>
                  <a:srgbClr val="000000"/>
                </a:solidFill>
                <a:latin typeface="Franklin Gothic Book"/>
              </a:rPr>
              <a:t> </a:t>
            </a:r>
            <a:r>
              <a:rPr lang="ru-RU" altLang="ru-RU" sz="2400" dirty="0" err="1">
                <a:solidFill>
                  <a:srgbClr val="000000"/>
                </a:solidFill>
                <a:latin typeface="Franklin Gothic Book"/>
              </a:rPr>
              <a:t>знань</a:t>
            </a:r>
            <a:r>
              <a:rPr lang="ru-RU" altLang="ru-RU" sz="2400" dirty="0">
                <a:solidFill>
                  <a:srgbClr val="000000"/>
                </a:solidFill>
                <a:latin typeface="Franklin Gothic Book"/>
              </a:rPr>
              <a:t> </a:t>
            </a:r>
            <a:r>
              <a:rPr lang="ru-RU" altLang="ru-RU" sz="2400" dirty="0" err="1">
                <a:solidFill>
                  <a:srgbClr val="000000"/>
                </a:solidFill>
                <a:latin typeface="Franklin Gothic Book"/>
              </a:rPr>
              <a:t>серед</a:t>
            </a:r>
            <a:r>
              <a:rPr lang="ru-RU" altLang="ru-RU" sz="2400" dirty="0">
                <a:solidFill>
                  <a:srgbClr val="000000"/>
                </a:solidFill>
                <a:latin typeface="Franklin Gothic Book"/>
              </a:rPr>
              <a:t> </a:t>
            </a:r>
            <a:r>
              <a:rPr lang="ru-RU" altLang="ru-RU" sz="2400" dirty="0" err="1">
                <a:solidFill>
                  <a:srgbClr val="000000"/>
                </a:solidFill>
                <a:latin typeface="Franklin Gothic Book"/>
              </a:rPr>
              <a:t>учнів</a:t>
            </a:r>
            <a:r>
              <a:rPr lang="ru-RU" altLang="ru-RU" sz="2400" dirty="0">
                <a:solidFill>
                  <a:srgbClr val="000000"/>
                </a:solidFill>
                <a:latin typeface="Franklin Gothic Book"/>
              </a:rPr>
              <a:t>, </a:t>
            </a:r>
            <a:r>
              <a:rPr lang="ru-RU" altLang="ru-RU" sz="2400" dirty="0" err="1">
                <a:solidFill>
                  <a:srgbClr val="000000"/>
                </a:solidFill>
                <a:latin typeface="Franklin Gothic Book"/>
              </a:rPr>
              <a:t>батьків</a:t>
            </a:r>
            <a:r>
              <a:rPr lang="ru-RU" altLang="ru-RU" sz="2400" dirty="0">
                <a:solidFill>
                  <a:srgbClr val="000000"/>
                </a:solidFill>
                <a:latin typeface="Franklin Gothic Book"/>
              </a:rPr>
              <a:t> </a:t>
            </a:r>
            <a:r>
              <a:rPr lang="ru-RU" altLang="ru-RU" sz="2400" dirty="0" err="1">
                <a:solidFill>
                  <a:srgbClr val="000000"/>
                </a:solidFill>
                <a:latin typeface="Franklin Gothic Book"/>
              </a:rPr>
              <a:t>проводити</a:t>
            </a:r>
            <a:r>
              <a:rPr lang="ru-RU" altLang="ru-RU" sz="2400" dirty="0">
                <a:solidFill>
                  <a:srgbClr val="000000"/>
                </a:solidFill>
                <a:latin typeface="Franklin Gothic Book"/>
              </a:rPr>
              <a:t> </a:t>
            </a:r>
            <a:r>
              <a:rPr lang="ru-RU" altLang="ru-RU" sz="2400" dirty="0" err="1">
                <a:solidFill>
                  <a:srgbClr val="000000"/>
                </a:solidFill>
                <a:latin typeface="Franklin Gothic Book"/>
              </a:rPr>
              <a:t>агітаційно-роз’яснювальну</a:t>
            </a:r>
            <a:r>
              <a:rPr lang="ru-RU" altLang="ru-RU" sz="2400" dirty="0">
                <a:solidFill>
                  <a:srgbClr val="000000"/>
                </a:solidFill>
                <a:latin typeface="Franklin Gothic Book"/>
              </a:rPr>
              <a:t> та </a:t>
            </a:r>
            <a:r>
              <a:rPr lang="ru-RU" altLang="ru-RU" sz="2400" dirty="0" err="1">
                <a:solidFill>
                  <a:srgbClr val="000000"/>
                </a:solidFill>
                <a:latin typeface="Franklin Gothic Book"/>
              </a:rPr>
              <a:t>інформаційно-пізнавальну</a:t>
            </a:r>
            <a:r>
              <a:rPr lang="ru-RU" altLang="ru-RU" sz="2400" dirty="0">
                <a:solidFill>
                  <a:srgbClr val="000000"/>
                </a:solidFill>
                <a:latin typeface="Franklin Gothic Book"/>
              </a:rPr>
              <a:t> роботу </a:t>
            </a:r>
            <a:r>
              <a:rPr lang="ru-RU" altLang="ru-RU" sz="2400" dirty="0" err="1">
                <a:solidFill>
                  <a:srgbClr val="000000"/>
                </a:solidFill>
                <a:latin typeface="Franklin Gothic Book"/>
              </a:rPr>
              <a:t>щодо</a:t>
            </a:r>
            <a:r>
              <a:rPr lang="ru-RU" altLang="ru-RU" sz="2400" dirty="0">
                <a:solidFill>
                  <a:srgbClr val="000000"/>
                </a:solidFill>
                <a:latin typeface="Franklin Gothic Book"/>
              </a:rPr>
              <a:t> </a:t>
            </a:r>
            <a:r>
              <a:rPr lang="ru-RU" altLang="ru-RU" sz="2400" dirty="0" err="1">
                <a:solidFill>
                  <a:srgbClr val="000000"/>
                </a:solidFill>
                <a:latin typeface="Franklin Gothic Book"/>
              </a:rPr>
              <a:t>необхідності</a:t>
            </a:r>
            <a:r>
              <a:rPr lang="ru-RU" altLang="ru-RU" sz="2400" dirty="0">
                <a:solidFill>
                  <a:srgbClr val="000000"/>
                </a:solidFill>
                <a:latin typeface="Franklin Gothic Book"/>
              </a:rPr>
              <a:t> </a:t>
            </a:r>
            <a:r>
              <a:rPr lang="ru-RU" altLang="ru-RU" sz="2400" dirty="0" err="1">
                <a:solidFill>
                  <a:srgbClr val="000000"/>
                </a:solidFill>
                <a:latin typeface="Franklin Gothic Book"/>
              </a:rPr>
              <a:t>охорони</a:t>
            </a:r>
            <a:r>
              <a:rPr lang="ru-RU" altLang="ru-RU" sz="2400" dirty="0">
                <a:solidFill>
                  <a:srgbClr val="000000"/>
                </a:solidFill>
                <a:latin typeface="Franklin Gothic Book"/>
              </a:rPr>
              <a:t> </a:t>
            </a:r>
            <a:r>
              <a:rPr lang="ru-RU" altLang="ru-RU" sz="2400" dirty="0" err="1">
                <a:solidFill>
                  <a:srgbClr val="000000"/>
                </a:solidFill>
                <a:latin typeface="Franklin Gothic Book"/>
              </a:rPr>
              <a:t>природи</a:t>
            </a:r>
            <a:r>
              <a:rPr lang="ru-RU" altLang="ru-RU" sz="2400" dirty="0">
                <a:solidFill>
                  <a:srgbClr val="000000"/>
                </a:solidFill>
                <a:latin typeface="Franklin Gothic Book"/>
              </a:rPr>
              <a:t>, </a:t>
            </a:r>
            <a:r>
              <a:rPr lang="ru-RU" altLang="ru-RU" sz="2400" dirty="0" err="1">
                <a:solidFill>
                  <a:srgbClr val="000000"/>
                </a:solidFill>
                <a:latin typeface="Franklin Gothic Book"/>
              </a:rPr>
              <a:t>збереження</a:t>
            </a:r>
            <a:r>
              <a:rPr lang="ru-RU" altLang="ru-RU" sz="2400" dirty="0">
                <a:solidFill>
                  <a:srgbClr val="000000"/>
                </a:solidFill>
                <a:latin typeface="Franklin Gothic Book"/>
              </a:rPr>
              <a:t> </a:t>
            </a:r>
            <a:r>
              <a:rPr lang="ru-RU" altLang="ru-RU" sz="2400" dirty="0" err="1">
                <a:solidFill>
                  <a:srgbClr val="000000"/>
                </a:solidFill>
                <a:latin typeface="Franklin Gothic Book"/>
              </a:rPr>
              <a:t>природних</a:t>
            </a:r>
            <a:r>
              <a:rPr lang="ru-RU" altLang="ru-RU" sz="2400" dirty="0">
                <a:solidFill>
                  <a:srgbClr val="000000"/>
                </a:solidFill>
                <a:latin typeface="Franklin Gothic Book"/>
              </a:rPr>
              <a:t> </a:t>
            </a:r>
            <a:r>
              <a:rPr lang="ru-RU" altLang="ru-RU" sz="2400" dirty="0" err="1">
                <a:solidFill>
                  <a:srgbClr val="000000"/>
                </a:solidFill>
                <a:latin typeface="Franklin Gothic Book"/>
              </a:rPr>
              <a:t>ресурсів</a:t>
            </a:r>
            <a:r>
              <a:rPr lang="ru-RU" altLang="ru-RU" sz="2400" dirty="0">
                <a:solidFill>
                  <a:srgbClr val="000000"/>
                </a:solidFill>
                <a:latin typeface="Franklin Gothic Book"/>
              </a:rPr>
              <a:t>.</a:t>
            </a:r>
          </a:p>
          <a:p>
            <a:pPr fontAlgn="auto">
              <a:lnSpc>
                <a:spcPct val="100000"/>
              </a:lnSpc>
              <a:spcBef>
                <a:spcPct val="20000"/>
              </a:spcBef>
              <a:spcAft>
                <a:spcPts val="0"/>
              </a:spcAft>
              <a:buClr>
                <a:srgbClr val="F0A22E"/>
              </a:buClr>
              <a:buSzPct val="70000"/>
              <a:buFont typeface="Wingdings" panose="05000000000000000000" pitchFamily="2" charset="2"/>
              <a:buChar char="q"/>
              <a:defRPr/>
            </a:pPr>
            <a:r>
              <a:rPr lang="ru-RU" altLang="ru-RU" sz="2400" dirty="0" err="1">
                <a:solidFill>
                  <a:srgbClr val="000000"/>
                </a:solidFill>
                <a:latin typeface="Franklin Gothic Book"/>
              </a:rPr>
              <a:t>поліпшити</a:t>
            </a:r>
            <a:r>
              <a:rPr lang="ru-RU" altLang="ru-RU" sz="2400" dirty="0">
                <a:solidFill>
                  <a:srgbClr val="000000"/>
                </a:solidFill>
                <a:latin typeface="Franklin Gothic Book"/>
              </a:rPr>
              <a:t> стан </a:t>
            </a:r>
            <a:r>
              <a:rPr lang="ru-RU" altLang="ru-RU" sz="2400" dirty="0" err="1">
                <a:solidFill>
                  <a:srgbClr val="000000"/>
                </a:solidFill>
                <a:latin typeface="Franklin Gothic Book"/>
              </a:rPr>
              <a:t>нашого</a:t>
            </a:r>
            <a:r>
              <a:rPr lang="ru-RU" altLang="ru-RU" sz="2400" dirty="0">
                <a:solidFill>
                  <a:srgbClr val="000000"/>
                </a:solidFill>
                <a:latin typeface="Franklin Gothic Book"/>
              </a:rPr>
              <a:t> </a:t>
            </a:r>
            <a:r>
              <a:rPr lang="ru-RU" altLang="ru-RU" sz="2400" dirty="0" err="1">
                <a:solidFill>
                  <a:srgbClr val="000000"/>
                </a:solidFill>
                <a:latin typeface="Franklin Gothic Book"/>
              </a:rPr>
              <a:t>довкілля</a:t>
            </a:r>
            <a:r>
              <a:rPr lang="ru-RU" altLang="ru-RU" sz="2400" dirty="0">
                <a:solidFill>
                  <a:srgbClr val="000000"/>
                </a:solidFill>
                <a:latin typeface="Franklin Gothic Book"/>
              </a:rPr>
              <a:t>, а </a:t>
            </a:r>
            <a:r>
              <a:rPr lang="ru-RU" altLang="ru-RU" sz="2400" dirty="0" err="1">
                <a:solidFill>
                  <a:srgbClr val="000000"/>
                </a:solidFill>
                <a:latin typeface="Franklin Gothic Book"/>
              </a:rPr>
              <a:t>також</a:t>
            </a:r>
            <a:r>
              <a:rPr lang="ru-RU" altLang="ru-RU" sz="2400" dirty="0">
                <a:solidFill>
                  <a:srgbClr val="000000"/>
                </a:solidFill>
                <a:latin typeface="Franklin Gothic Book"/>
              </a:rPr>
              <a:t> на </a:t>
            </a:r>
            <a:r>
              <a:rPr lang="ru-RU" altLang="ru-RU" sz="2400" dirty="0" err="1">
                <a:solidFill>
                  <a:srgbClr val="000000"/>
                </a:solidFill>
                <a:latin typeface="Franklin Gothic Book"/>
              </a:rPr>
              <a:t>прикладі</a:t>
            </a:r>
            <a:r>
              <a:rPr lang="ru-RU" altLang="ru-RU" sz="2400" dirty="0">
                <a:solidFill>
                  <a:srgbClr val="000000"/>
                </a:solidFill>
                <a:latin typeface="Franklin Gothic Book"/>
              </a:rPr>
              <a:t> </a:t>
            </a:r>
            <a:r>
              <a:rPr lang="ru-RU" altLang="ru-RU" sz="2400" dirty="0" err="1">
                <a:solidFill>
                  <a:srgbClr val="000000"/>
                </a:solidFill>
                <a:latin typeface="Franklin Gothic Book"/>
              </a:rPr>
              <a:t>шкільних</a:t>
            </a:r>
            <a:r>
              <a:rPr lang="ru-RU" altLang="ru-RU" sz="2400" dirty="0">
                <a:solidFill>
                  <a:srgbClr val="000000"/>
                </a:solidFill>
                <a:latin typeface="Franklin Gothic Book"/>
              </a:rPr>
              <a:t>  </a:t>
            </a:r>
            <a:r>
              <a:rPr lang="ru-RU" altLang="ru-RU" sz="2400" dirty="0" err="1">
                <a:solidFill>
                  <a:srgbClr val="000000"/>
                </a:solidFill>
                <a:latin typeface="Franklin Gothic Book"/>
              </a:rPr>
              <a:t>акцій</a:t>
            </a:r>
            <a:r>
              <a:rPr lang="ru-RU" altLang="ru-RU" sz="2400" dirty="0">
                <a:solidFill>
                  <a:srgbClr val="000000"/>
                </a:solidFill>
                <a:latin typeface="Franklin Gothic Book"/>
              </a:rPr>
              <a:t> </a:t>
            </a:r>
            <a:r>
              <a:rPr lang="ru-RU" altLang="ru-RU" sz="2400" dirty="0" err="1">
                <a:solidFill>
                  <a:srgbClr val="000000"/>
                </a:solidFill>
                <a:latin typeface="Franklin Gothic Book"/>
              </a:rPr>
              <a:t>привернути</a:t>
            </a:r>
            <a:r>
              <a:rPr lang="ru-RU" altLang="ru-RU" sz="2400" dirty="0">
                <a:solidFill>
                  <a:srgbClr val="000000"/>
                </a:solidFill>
                <a:latin typeface="Franklin Gothic Book"/>
              </a:rPr>
              <a:t> </a:t>
            </a:r>
            <a:r>
              <a:rPr lang="ru-RU" altLang="ru-RU" sz="2400" dirty="0" err="1">
                <a:solidFill>
                  <a:srgbClr val="000000"/>
                </a:solidFill>
                <a:latin typeface="Franklin Gothic Book"/>
              </a:rPr>
              <a:t>увагу</a:t>
            </a:r>
            <a:r>
              <a:rPr lang="ru-RU" altLang="ru-RU" sz="2400" dirty="0">
                <a:solidFill>
                  <a:srgbClr val="000000"/>
                </a:solidFill>
                <a:latin typeface="Franklin Gothic Book"/>
              </a:rPr>
              <a:t> </a:t>
            </a:r>
            <a:r>
              <a:rPr lang="ru-RU" altLang="ru-RU" sz="2400" dirty="0" err="1">
                <a:solidFill>
                  <a:srgbClr val="000000"/>
                </a:solidFill>
                <a:latin typeface="Franklin Gothic Book"/>
              </a:rPr>
              <a:t>громадськості</a:t>
            </a:r>
            <a:r>
              <a:rPr lang="ru-RU" altLang="ru-RU" sz="2400" dirty="0">
                <a:solidFill>
                  <a:srgbClr val="000000"/>
                </a:solidFill>
                <a:latin typeface="Franklin Gothic Book"/>
              </a:rPr>
              <a:t> до проблем </a:t>
            </a:r>
            <a:r>
              <a:rPr lang="ru-RU" altLang="ru-RU" sz="2400" dirty="0" err="1">
                <a:solidFill>
                  <a:srgbClr val="000000"/>
                </a:solidFill>
                <a:latin typeface="Franklin Gothic Book"/>
              </a:rPr>
              <a:t>екології</a:t>
            </a:r>
            <a:r>
              <a:rPr lang="ru-RU" altLang="ru-RU" sz="2400" dirty="0">
                <a:solidFill>
                  <a:srgbClr val="000000"/>
                </a:solidFill>
                <a:latin typeface="Franklin Gothic Book"/>
              </a:rPr>
              <a:t>, </a:t>
            </a:r>
            <a:r>
              <a:rPr lang="ru-RU" altLang="ru-RU" sz="2400" dirty="0" err="1">
                <a:solidFill>
                  <a:srgbClr val="000000"/>
                </a:solidFill>
                <a:latin typeface="Franklin Gothic Book"/>
              </a:rPr>
              <a:t>підвищити</a:t>
            </a:r>
            <a:r>
              <a:rPr lang="ru-RU" altLang="ru-RU" sz="2400" dirty="0">
                <a:solidFill>
                  <a:srgbClr val="000000"/>
                </a:solidFill>
                <a:latin typeface="Franklin Gothic Book"/>
              </a:rPr>
              <a:t> </a:t>
            </a:r>
            <a:r>
              <a:rPr lang="ru-RU" altLang="ru-RU" sz="2400" dirty="0" err="1">
                <a:solidFill>
                  <a:srgbClr val="000000"/>
                </a:solidFill>
                <a:latin typeface="Franklin Gothic Book"/>
              </a:rPr>
              <a:t>рівень</a:t>
            </a:r>
            <a:r>
              <a:rPr lang="ru-RU" altLang="ru-RU" sz="2400" dirty="0">
                <a:solidFill>
                  <a:srgbClr val="000000"/>
                </a:solidFill>
                <a:latin typeface="Franklin Gothic Book"/>
              </a:rPr>
              <a:t> </a:t>
            </a:r>
            <a:r>
              <a:rPr lang="ru-RU" altLang="ru-RU" sz="2400" dirty="0" err="1">
                <a:solidFill>
                  <a:srgbClr val="000000"/>
                </a:solidFill>
                <a:latin typeface="Franklin Gothic Book"/>
              </a:rPr>
              <a:t>екологічної</a:t>
            </a:r>
            <a:r>
              <a:rPr lang="ru-RU" altLang="ru-RU" sz="2400" dirty="0">
                <a:solidFill>
                  <a:srgbClr val="000000"/>
                </a:solidFill>
                <a:latin typeface="Franklin Gothic Book"/>
              </a:rPr>
              <a:t> </a:t>
            </a:r>
            <a:r>
              <a:rPr lang="ru-RU" altLang="ru-RU" sz="2400" dirty="0" err="1">
                <a:solidFill>
                  <a:srgbClr val="000000"/>
                </a:solidFill>
                <a:latin typeface="Franklin Gothic Book"/>
              </a:rPr>
              <a:t>свідомості</a:t>
            </a:r>
            <a:r>
              <a:rPr lang="ru-RU" altLang="ru-RU" sz="2400" dirty="0">
                <a:solidFill>
                  <a:srgbClr val="000000"/>
                </a:solidFill>
                <a:latin typeface="Franklin Gothic Book"/>
              </a:rPr>
              <a:t> </a:t>
            </a:r>
            <a:r>
              <a:rPr lang="ru-RU" altLang="ru-RU" sz="2400" dirty="0" err="1">
                <a:solidFill>
                  <a:srgbClr val="000000"/>
                </a:solidFill>
                <a:latin typeface="Franklin Gothic Book"/>
              </a:rPr>
              <a:t>суспільства</a:t>
            </a:r>
            <a:r>
              <a:rPr lang="ru-RU" altLang="ru-RU" sz="2400" dirty="0">
                <a:solidFill>
                  <a:srgbClr val="000000"/>
                </a:solidFill>
                <a:latin typeface="Franklin Gothic Book"/>
              </a:rPr>
              <a:t>.</a:t>
            </a:r>
          </a:p>
          <a:p>
            <a:pPr marL="0" indent="0" fontAlgn="auto">
              <a:spcAft>
                <a:spcPts val="0"/>
              </a:spcAft>
              <a:buFont typeface="Arial" panose="020B0604020202020204" pitchFamily="34" charset="0"/>
              <a:buNone/>
              <a:defRPr/>
            </a:pPr>
            <a:endParaRPr lang="ru-RU" dirty="0"/>
          </a:p>
        </p:txBody>
      </p:sp>
      <p:pic>
        <p:nvPicPr>
          <p:cNvPr id="16387" name="Picture 2"/>
          <p:cNvPicPr>
            <a:picLocks noChangeAspect="1" noChangeArrowheads="1"/>
          </p:cNvPicPr>
          <p:nvPr/>
        </p:nvPicPr>
        <p:blipFill>
          <a:blip r:embed="rId2"/>
          <a:srcRect/>
          <a:stretch>
            <a:fillRect/>
          </a:stretch>
        </p:blipFill>
        <p:spPr bwMode="auto">
          <a:xfrm>
            <a:off x="6607175" y="4714875"/>
            <a:ext cx="2143125" cy="214312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r>
              <a:rPr lang="ru-RU" smtClean="0">
                <a:solidFill>
                  <a:srgbClr val="13545A"/>
                </a:solidFill>
                <a:latin typeface="Arial Black" pitchFamily="34" charset="0"/>
              </a:rPr>
              <a:t>Учасники проекту: </a:t>
            </a:r>
          </a:p>
        </p:txBody>
      </p:sp>
      <p:sp>
        <p:nvSpPr>
          <p:cNvPr id="17410" name="Прямоугольник 2"/>
          <p:cNvSpPr>
            <a:spLocks noChangeArrowheads="1"/>
          </p:cNvSpPr>
          <p:nvPr/>
        </p:nvSpPr>
        <p:spPr bwMode="auto">
          <a:xfrm>
            <a:off x="409575" y="1541463"/>
            <a:ext cx="8148638" cy="2949575"/>
          </a:xfrm>
          <a:prstGeom prst="rect">
            <a:avLst/>
          </a:prstGeom>
          <a:noFill/>
          <a:ln w="9525">
            <a:noFill/>
            <a:miter lim="800000"/>
            <a:headEnd/>
            <a:tailEnd/>
          </a:ln>
        </p:spPr>
        <p:txBody>
          <a:bodyPr>
            <a:spAutoFit/>
          </a:bodyPr>
          <a:lstStyle/>
          <a:p>
            <a:pPr>
              <a:spcBef>
                <a:spcPct val="20000"/>
              </a:spcBef>
              <a:buClr>
                <a:srgbClr val="F0A22E"/>
              </a:buClr>
              <a:buSzPct val="70000"/>
            </a:pPr>
            <a:r>
              <a:rPr lang="ru-RU" sz="3200">
                <a:solidFill>
                  <a:srgbClr val="13545A"/>
                </a:solidFill>
                <a:latin typeface="Arial Black" pitchFamily="34" charset="0"/>
              </a:rPr>
              <a:t>у проекті прийматимуть участь</a:t>
            </a:r>
          </a:p>
          <a:p>
            <a:pPr>
              <a:spcBef>
                <a:spcPct val="20000"/>
              </a:spcBef>
              <a:buClr>
                <a:srgbClr val="F0A22E"/>
              </a:buClr>
              <a:buSzPct val="70000"/>
            </a:pPr>
            <a:r>
              <a:rPr lang="ru-RU" sz="3200">
                <a:solidFill>
                  <a:srgbClr val="4E3B30"/>
                </a:solidFill>
                <a:latin typeface="Franklin Gothic Book" pitchFamily="34" charset="0"/>
              </a:rPr>
              <a:t>              учні, </a:t>
            </a:r>
          </a:p>
          <a:p>
            <a:pPr>
              <a:spcBef>
                <a:spcPct val="20000"/>
              </a:spcBef>
              <a:buClr>
                <a:srgbClr val="F0A22E"/>
              </a:buClr>
              <a:buSzPct val="70000"/>
            </a:pPr>
            <a:r>
              <a:rPr lang="ru-RU" sz="3200">
                <a:solidFill>
                  <a:srgbClr val="4E3B30"/>
                </a:solidFill>
                <a:latin typeface="Franklin Gothic Book" pitchFamily="34" charset="0"/>
              </a:rPr>
              <a:t>              педагоги,  </a:t>
            </a:r>
          </a:p>
          <a:p>
            <a:pPr>
              <a:spcBef>
                <a:spcPct val="20000"/>
              </a:spcBef>
              <a:buClr>
                <a:srgbClr val="F0A22E"/>
              </a:buClr>
              <a:buSzPct val="70000"/>
            </a:pPr>
            <a:r>
              <a:rPr lang="ru-RU" sz="3200">
                <a:solidFill>
                  <a:srgbClr val="4E3B30"/>
                </a:solidFill>
                <a:latin typeface="Franklin Gothic Book" pitchFamily="34" charset="0"/>
              </a:rPr>
              <a:t>             батьки, </a:t>
            </a:r>
          </a:p>
          <a:p>
            <a:pPr>
              <a:spcBef>
                <a:spcPct val="20000"/>
              </a:spcBef>
              <a:buClr>
                <a:srgbClr val="F0A22E"/>
              </a:buClr>
              <a:buSzPct val="70000"/>
            </a:pPr>
            <a:r>
              <a:rPr lang="ru-RU" sz="3200">
                <a:solidFill>
                  <a:srgbClr val="4E3B30"/>
                </a:solidFill>
                <a:latin typeface="Franklin Gothic Book" pitchFamily="34" charset="0"/>
              </a:rPr>
              <a:t>             представники громадськості;</a:t>
            </a:r>
            <a:endParaRPr lang="ru-RU" altLang="ru-RU" sz="3200">
              <a:solidFill>
                <a:srgbClr val="4E3B30"/>
              </a:solidFill>
              <a:latin typeface="Franklin Gothic Book" pitchFamily="34" charset="0"/>
            </a:endParaRPr>
          </a:p>
        </p:txBody>
      </p:sp>
      <p:pic>
        <p:nvPicPr>
          <p:cNvPr id="17411" name="Picture 2"/>
          <p:cNvPicPr>
            <a:picLocks noChangeAspect="1" noChangeArrowheads="1"/>
          </p:cNvPicPr>
          <p:nvPr/>
        </p:nvPicPr>
        <p:blipFill>
          <a:blip r:embed="rId2"/>
          <a:srcRect/>
          <a:stretch>
            <a:fillRect/>
          </a:stretch>
        </p:blipFill>
        <p:spPr bwMode="auto">
          <a:xfrm>
            <a:off x="1022350" y="2203450"/>
            <a:ext cx="715963" cy="592138"/>
          </a:xfrm>
          <a:prstGeom prst="rect">
            <a:avLst/>
          </a:prstGeom>
          <a:noFill/>
          <a:ln w="9525">
            <a:noFill/>
            <a:miter lim="800000"/>
            <a:headEnd/>
            <a:tailEnd/>
          </a:ln>
        </p:spPr>
      </p:pic>
      <p:pic>
        <p:nvPicPr>
          <p:cNvPr id="17412" name="Picture 3"/>
          <p:cNvPicPr>
            <a:picLocks noChangeAspect="1" noChangeArrowheads="1"/>
          </p:cNvPicPr>
          <p:nvPr/>
        </p:nvPicPr>
        <p:blipFill>
          <a:blip r:embed="rId3"/>
          <a:srcRect/>
          <a:stretch>
            <a:fillRect/>
          </a:stretch>
        </p:blipFill>
        <p:spPr bwMode="auto">
          <a:xfrm>
            <a:off x="1011238" y="2717800"/>
            <a:ext cx="738187" cy="620713"/>
          </a:xfrm>
          <a:prstGeom prst="rect">
            <a:avLst/>
          </a:prstGeom>
          <a:noFill/>
          <a:ln w="9525">
            <a:noFill/>
            <a:miter lim="800000"/>
            <a:headEnd/>
            <a:tailEnd/>
          </a:ln>
        </p:spPr>
      </p:pic>
      <p:pic>
        <p:nvPicPr>
          <p:cNvPr id="17413" name="Picture 4"/>
          <p:cNvPicPr>
            <a:picLocks noChangeAspect="1" noChangeArrowheads="1"/>
          </p:cNvPicPr>
          <p:nvPr/>
        </p:nvPicPr>
        <p:blipFill>
          <a:blip r:embed="rId4"/>
          <a:srcRect/>
          <a:stretch>
            <a:fillRect/>
          </a:stretch>
        </p:blipFill>
        <p:spPr bwMode="auto">
          <a:xfrm>
            <a:off x="1042988" y="3365500"/>
            <a:ext cx="706437" cy="595313"/>
          </a:xfrm>
          <a:prstGeom prst="rect">
            <a:avLst/>
          </a:prstGeom>
          <a:noFill/>
          <a:ln w="9525">
            <a:noFill/>
            <a:miter lim="800000"/>
            <a:headEnd/>
            <a:tailEnd/>
          </a:ln>
        </p:spPr>
      </p:pic>
      <p:pic>
        <p:nvPicPr>
          <p:cNvPr id="17414" name="Picture 6"/>
          <p:cNvPicPr>
            <a:picLocks noChangeAspect="1" noChangeArrowheads="1"/>
          </p:cNvPicPr>
          <p:nvPr/>
        </p:nvPicPr>
        <p:blipFill>
          <a:blip r:embed="rId5"/>
          <a:srcRect/>
          <a:stretch>
            <a:fillRect/>
          </a:stretch>
        </p:blipFill>
        <p:spPr bwMode="auto">
          <a:xfrm>
            <a:off x="1042988" y="3954463"/>
            <a:ext cx="706437" cy="595312"/>
          </a:xfrm>
          <a:prstGeom prst="rect">
            <a:avLst/>
          </a:prstGeom>
          <a:noFill/>
          <a:ln w="9525">
            <a:noFill/>
            <a:miter lim="800000"/>
            <a:headEnd/>
            <a:tailEnd/>
          </a:ln>
        </p:spPr>
      </p:pic>
      <p:pic>
        <p:nvPicPr>
          <p:cNvPr id="17415" name="Picture 2"/>
          <p:cNvPicPr>
            <a:picLocks noChangeAspect="1" noChangeArrowheads="1"/>
          </p:cNvPicPr>
          <p:nvPr/>
        </p:nvPicPr>
        <p:blipFill>
          <a:blip r:embed="rId6"/>
          <a:srcRect/>
          <a:stretch>
            <a:fillRect/>
          </a:stretch>
        </p:blipFill>
        <p:spPr bwMode="auto">
          <a:xfrm>
            <a:off x="3251200" y="4605338"/>
            <a:ext cx="2466975" cy="184785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176213" y="0"/>
            <a:ext cx="8328025" cy="1325563"/>
          </a:xfrm>
        </p:spPr>
        <p:txBody>
          <a:bodyPr/>
          <a:lstStyle/>
          <a:p>
            <a:r>
              <a:rPr lang="ru-RU" smtClean="0">
                <a:solidFill>
                  <a:srgbClr val="13545A"/>
                </a:solidFill>
                <a:latin typeface="Arial Black" pitchFamily="34" charset="0"/>
              </a:rPr>
              <a:t>Характеристика проекту:</a:t>
            </a:r>
          </a:p>
        </p:txBody>
      </p:sp>
      <p:sp>
        <p:nvSpPr>
          <p:cNvPr id="18434" name="Прямоугольник 2"/>
          <p:cNvSpPr>
            <a:spLocks noChangeArrowheads="1"/>
          </p:cNvSpPr>
          <p:nvPr/>
        </p:nvSpPr>
        <p:spPr bwMode="auto">
          <a:xfrm>
            <a:off x="433388" y="1212850"/>
            <a:ext cx="7983537" cy="2584450"/>
          </a:xfrm>
          <a:prstGeom prst="rect">
            <a:avLst/>
          </a:prstGeom>
          <a:noFill/>
          <a:ln w="9525">
            <a:noFill/>
            <a:miter lim="800000"/>
            <a:headEnd/>
            <a:tailEnd/>
          </a:ln>
        </p:spPr>
        <p:txBody>
          <a:bodyPr>
            <a:spAutoFit/>
          </a:bodyPr>
          <a:lstStyle/>
          <a:p>
            <a:r>
              <a:rPr lang="ru-RU" sz="2400" b="1">
                <a:latin typeface="Calibri" pitchFamily="34" charset="0"/>
              </a:rPr>
              <a:t>1)За кінцевим результатом: практично-зорієнтований;</a:t>
            </a:r>
          </a:p>
          <a:p>
            <a:r>
              <a:rPr lang="ru-RU" sz="2400" b="1">
                <a:latin typeface="Calibri" pitchFamily="34" charset="0"/>
              </a:rPr>
              <a:t>2)За змістом: міжпредметний;</a:t>
            </a:r>
          </a:p>
          <a:p>
            <a:r>
              <a:rPr lang="ru-RU" sz="2400" b="1">
                <a:latin typeface="Calibri" pitchFamily="34" charset="0"/>
              </a:rPr>
              <a:t>3)За кількістю учасників: колективний;</a:t>
            </a:r>
          </a:p>
          <a:p>
            <a:r>
              <a:rPr lang="ru-RU" sz="2400" b="1">
                <a:latin typeface="Calibri" pitchFamily="34" charset="0"/>
              </a:rPr>
              <a:t>4)За тривалістю: довготривалий;</a:t>
            </a:r>
          </a:p>
          <a:p>
            <a:r>
              <a:rPr lang="ru-RU" sz="2400" b="1">
                <a:latin typeface="Calibri" pitchFamily="34" charset="0"/>
              </a:rPr>
              <a:t>5)За ступенем самостійності: дослідницький;</a:t>
            </a:r>
          </a:p>
          <a:p>
            <a:r>
              <a:rPr lang="ru-RU" sz="2400" b="1">
                <a:latin typeface="Calibri" pitchFamily="34" charset="0"/>
              </a:rPr>
              <a:t>6)За характером контакту: зовнішній.</a:t>
            </a:r>
          </a:p>
          <a:p>
            <a:endParaRPr lang="ru-RU">
              <a:latin typeface="Calibri" pitchFamily="34" charset="0"/>
            </a:endParaRPr>
          </a:p>
        </p:txBody>
      </p:sp>
      <p:pic>
        <p:nvPicPr>
          <p:cNvPr id="18435" name="Picture 2"/>
          <p:cNvPicPr>
            <a:picLocks noChangeAspect="1" noChangeArrowheads="1"/>
          </p:cNvPicPr>
          <p:nvPr/>
        </p:nvPicPr>
        <p:blipFill>
          <a:blip r:embed="rId2"/>
          <a:srcRect/>
          <a:stretch>
            <a:fillRect/>
          </a:stretch>
        </p:blipFill>
        <p:spPr bwMode="auto">
          <a:xfrm>
            <a:off x="3136900" y="3975100"/>
            <a:ext cx="2501900" cy="25019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373" y="189281"/>
            <a:ext cx="7886700" cy="959582"/>
          </a:xfrm>
        </p:spPr>
        <p:txBody>
          <a:bodyPr rtlCol="0">
            <a:normAutofit/>
          </a:bodyPr>
          <a:lstStyle/>
          <a:p>
            <a:pPr fontAlgn="auto">
              <a:spcAft>
                <a:spcPts val="0"/>
              </a:spcAft>
              <a:defRPr/>
            </a:pPr>
            <a:r>
              <a:rPr lang="uk-UA" altLang="ru-RU" sz="3600" b="1" cap="all" dirty="0">
                <a:solidFill>
                  <a:srgbClr val="13545A"/>
                </a:solidFill>
                <a:effectLst>
                  <a:reflection blurRad="12700" stA="48000" endA="300" endPos="55000" dir="5400000" sy="-90000" algn="bl" rotWithShape="0"/>
                </a:effectLst>
                <a:latin typeface="Franklin Gothic Medium"/>
              </a:rPr>
              <a:t>Шляхи реалізації:</a:t>
            </a:r>
            <a:endParaRPr lang="ru-RU" dirty="0">
              <a:solidFill>
                <a:srgbClr val="13545A"/>
              </a:solidFill>
            </a:endParaRPr>
          </a:p>
        </p:txBody>
      </p:sp>
      <p:sp>
        <p:nvSpPr>
          <p:cNvPr id="3" name="Прямоугольник 2"/>
          <p:cNvSpPr/>
          <p:nvPr/>
        </p:nvSpPr>
        <p:spPr>
          <a:xfrm>
            <a:off x="446088" y="1611313"/>
            <a:ext cx="8358187" cy="3662362"/>
          </a:xfrm>
          <a:prstGeom prst="rect">
            <a:avLst/>
          </a:prstGeom>
        </p:spPr>
        <p:txBody>
          <a:bodyPr>
            <a:spAutoFit/>
          </a:bodyPr>
          <a:lstStyle/>
          <a:p>
            <a:r>
              <a:rPr lang="ru-RU" altLang="ru-RU">
                <a:solidFill>
                  <a:srgbClr val="000000"/>
                </a:solidFill>
              </a:rPr>
              <a:t>Для реалізації проекту буде проведено ряд заходів екологічного характеру, акції з очищення, озеленення пришкільної території та проведення заходів екологічної просвіти в школі, а саме:</a:t>
            </a:r>
          </a:p>
          <a:p>
            <a:endParaRPr lang="ru-RU" altLang="ru-RU">
              <a:solidFill>
                <a:srgbClr val="000000"/>
              </a:solidFill>
            </a:endParaRPr>
          </a:p>
          <a:p>
            <a:pPr>
              <a:buFont typeface="Wingdings" pitchFamily="2" charset="2"/>
              <a:buChar char="v"/>
            </a:pPr>
            <a:r>
              <a:rPr lang="ru-RU" altLang="ru-RU">
                <a:solidFill>
                  <a:srgbClr val="000000"/>
                </a:solidFill>
              </a:rPr>
              <a:t>Екологічний марафон «Здай батарейку – врятуй планету!».  </a:t>
            </a:r>
          </a:p>
          <a:p>
            <a:pPr>
              <a:buFont typeface="Wingdings" pitchFamily="2" charset="2"/>
              <a:buChar char="v"/>
            </a:pPr>
            <a:r>
              <a:rPr lang="ru-RU" altLang="ru-RU">
                <a:solidFill>
                  <a:srgbClr val="000000"/>
                </a:solidFill>
              </a:rPr>
              <a:t>«Дачники – школі», «Посадимо разом  дерева  миру»,</a:t>
            </a:r>
          </a:p>
          <a:p>
            <a:pPr>
              <a:buFont typeface="Wingdings" pitchFamily="2" charset="2"/>
              <a:buChar char="v"/>
            </a:pPr>
            <a:r>
              <a:rPr lang="ru-RU" altLang="ru-RU">
                <a:solidFill>
                  <a:srgbClr val="000000"/>
                </a:solidFill>
              </a:rPr>
              <a:t> екологічні штурми «Зелений слід», «Веснарій», «Перепона сміттю»; </a:t>
            </a:r>
          </a:p>
          <a:p>
            <a:pPr>
              <a:buFont typeface="Wingdings" pitchFamily="2" charset="2"/>
              <a:buChar char="v"/>
            </a:pPr>
            <a:r>
              <a:rPr lang="ru-RU" altLang="ru-RU">
                <a:solidFill>
                  <a:srgbClr val="000000"/>
                </a:solidFill>
              </a:rPr>
              <a:t>Екологічні  справи «Висаджування дерев, квітів»;  </a:t>
            </a:r>
          </a:p>
          <a:p>
            <a:pPr>
              <a:buFont typeface="Wingdings" pitchFamily="2" charset="2"/>
              <a:buChar char="v"/>
            </a:pPr>
            <a:r>
              <a:rPr lang="ru-RU" altLang="ru-RU">
                <a:solidFill>
                  <a:srgbClr val="000000"/>
                </a:solidFill>
              </a:rPr>
              <a:t>операції  «Доглянутий  газон», «Розарій»; </a:t>
            </a:r>
          </a:p>
          <a:p>
            <a:pPr>
              <a:buFont typeface="Wingdings" pitchFamily="2" charset="2"/>
              <a:buChar char="v"/>
            </a:pPr>
            <a:r>
              <a:rPr lang="ru-RU" altLang="ru-RU">
                <a:solidFill>
                  <a:srgbClr val="000000"/>
                </a:solidFill>
              </a:rPr>
              <a:t>трудові десанти  «Хвилини добрих екосправ»,  «Квітни, наша школа!»; </a:t>
            </a:r>
          </a:p>
          <a:p>
            <a:pPr>
              <a:buFont typeface="Wingdings" pitchFamily="2" charset="2"/>
              <a:buChar char="v"/>
            </a:pPr>
            <a:r>
              <a:rPr lang="ru-RU" altLang="ru-RU">
                <a:solidFill>
                  <a:srgbClr val="000000"/>
                </a:solidFill>
              </a:rPr>
              <a:t>КТД  «Весняні клопоти на шкільному подвір’ї», «Зелена толока»; </a:t>
            </a:r>
          </a:p>
          <a:p>
            <a:pPr>
              <a:buFont typeface="Wingdings" pitchFamily="2" charset="2"/>
              <a:buChar char="v"/>
            </a:pPr>
            <a:r>
              <a:rPr lang="ru-RU" altLang="ru-RU">
                <a:solidFill>
                  <a:srgbClr val="000000"/>
                </a:solidFill>
              </a:rPr>
              <a:t>акції «Ми за чистий берег»,  «Збережемо планету для наших нащадків»</a:t>
            </a:r>
          </a:p>
          <a:p>
            <a:endParaRPr lang="ru-RU" altLang="ru-RU">
              <a:solidFill>
                <a:srgbClr val="000000"/>
              </a:solidFill>
            </a:endParaRPr>
          </a:p>
        </p:txBody>
      </p:sp>
      <p:pic>
        <p:nvPicPr>
          <p:cNvPr id="19459" name="Picture 3"/>
          <p:cNvPicPr>
            <a:picLocks noChangeAspect="1" noChangeArrowheads="1"/>
          </p:cNvPicPr>
          <p:nvPr/>
        </p:nvPicPr>
        <p:blipFill>
          <a:blip r:embed="rId2"/>
          <a:srcRect/>
          <a:stretch>
            <a:fillRect/>
          </a:stretch>
        </p:blipFill>
        <p:spPr bwMode="auto">
          <a:xfrm>
            <a:off x="5589588" y="168275"/>
            <a:ext cx="1530350" cy="15303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9763" y="165100"/>
            <a:ext cx="7886700" cy="1325563"/>
          </a:xfrm>
        </p:spPr>
        <p:txBody>
          <a:bodyPr rtlCol="0">
            <a:normAutofit fontScale="90000"/>
          </a:bodyPr>
          <a:lstStyle/>
          <a:p>
            <a:pPr algn="ctr" fontAlgn="auto">
              <a:spcAft>
                <a:spcPts val="0"/>
              </a:spcAft>
              <a:defRPr/>
            </a:pPr>
            <a:r>
              <a:rPr lang="ru-RU" b="1" dirty="0" err="1" smtClean="0">
                <a:solidFill>
                  <a:srgbClr val="002060"/>
                </a:solidFill>
                <a:latin typeface="Arial Black" panose="020B0A04020102020204" pitchFamily="34" charset="0"/>
              </a:rPr>
              <a:t>Екологічна</a:t>
            </a:r>
            <a:r>
              <a:rPr lang="ru-RU" b="1" dirty="0" smtClean="0">
                <a:solidFill>
                  <a:srgbClr val="002060"/>
                </a:solidFill>
                <a:latin typeface="Arial Black" panose="020B0A04020102020204" pitchFamily="34" charset="0"/>
              </a:rPr>
              <a:t> справа </a:t>
            </a:r>
            <a:r>
              <a:rPr lang="ru-RU" b="1" dirty="0">
                <a:solidFill>
                  <a:srgbClr val="002060"/>
                </a:solidFill>
                <a:latin typeface="Arial Black" panose="020B0A04020102020204" pitchFamily="34" charset="0"/>
              </a:rPr>
              <a:t>«</a:t>
            </a:r>
            <a:r>
              <a:rPr lang="ru-RU" b="1" dirty="0" err="1">
                <a:solidFill>
                  <a:srgbClr val="002060"/>
                </a:solidFill>
                <a:latin typeface="Arial Black" panose="020B0A04020102020204" pitchFamily="34" charset="0"/>
              </a:rPr>
              <a:t>Висаджування</a:t>
            </a:r>
            <a:r>
              <a:rPr lang="ru-RU" b="1" dirty="0">
                <a:solidFill>
                  <a:srgbClr val="002060"/>
                </a:solidFill>
                <a:latin typeface="Arial Black" panose="020B0A04020102020204" pitchFamily="34" charset="0"/>
              </a:rPr>
              <a:t> дерев, </a:t>
            </a:r>
            <a:r>
              <a:rPr lang="ru-RU" b="1" dirty="0" err="1">
                <a:solidFill>
                  <a:srgbClr val="002060"/>
                </a:solidFill>
                <a:latin typeface="Arial Black" panose="020B0A04020102020204" pitchFamily="34" charset="0"/>
              </a:rPr>
              <a:t>квітів</a:t>
            </a:r>
            <a:r>
              <a:rPr lang="ru-RU" b="1" dirty="0" smtClean="0">
                <a:solidFill>
                  <a:srgbClr val="002060"/>
                </a:solidFill>
                <a:latin typeface="Arial Black" panose="020B0A04020102020204" pitchFamily="34" charset="0"/>
              </a:rPr>
              <a:t>» </a:t>
            </a:r>
            <a:endParaRPr lang="ru-RU" b="1" dirty="0">
              <a:solidFill>
                <a:srgbClr val="002060"/>
              </a:solidFill>
              <a:latin typeface="Arial Black" panose="020B0A04020102020204" pitchFamily="34" charset="0"/>
            </a:endParaRPr>
          </a:p>
        </p:txBody>
      </p:sp>
      <p:pic>
        <p:nvPicPr>
          <p:cNvPr id="20482" name="Picture 2" descr="D:\Documents\школа фото\проект\31948323_2079136732371211_5701869977963855872_n.jpg"/>
          <p:cNvPicPr>
            <a:picLocks noChangeAspect="1" noChangeArrowheads="1"/>
          </p:cNvPicPr>
          <p:nvPr/>
        </p:nvPicPr>
        <p:blipFill>
          <a:blip r:embed="rId2"/>
          <a:srcRect/>
          <a:stretch>
            <a:fillRect/>
          </a:stretch>
        </p:blipFill>
        <p:spPr bwMode="auto">
          <a:xfrm>
            <a:off x="595313" y="1454150"/>
            <a:ext cx="2484437" cy="2484438"/>
          </a:xfrm>
          <a:prstGeom prst="rect">
            <a:avLst/>
          </a:prstGeom>
          <a:noFill/>
          <a:ln w="9525">
            <a:noFill/>
            <a:miter lim="800000"/>
            <a:headEnd/>
            <a:tailEnd/>
          </a:ln>
        </p:spPr>
      </p:pic>
      <p:pic>
        <p:nvPicPr>
          <p:cNvPr id="20483" name="Picture 3" descr="D:\Documents\школа фото\проект\31958628_2079135639037987_6389700439138369536_n.jpg"/>
          <p:cNvPicPr>
            <a:picLocks noChangeAspect="1" noChangeArrowheads="1"/>
          </p:cNvPicPr>
          <p:nvPr/>
        </p:nvPicPr>
        <p:blipFill>
          <a:blip r:embed="rId3"/>
          <a:srcRect/>
          <a:stretch>
            <a:fillRect/>
          </a:stretch>
        </p:blipFill>
        <p:spPr bwMode="auto">
          <a:xfrm>
            <a:off x="5818188" y="1454150"/>
            <a:ext cx="3125787" cy="2344738"/>
          </a:xfrm>
          <a:prstGeom prst="rect">
            <a:avLst/>
          </a:prstGeom>
          <a:noFill/>
          <a:ln w="9525">
            <a:noFill/>
            <a:miter lim="800000"/>
            <a:headEnd/>
            <a:tailEnd/>
          </a:ln>
        </p:spPr>
      </p:pic>
      <p:pic>
        <p:nvPicPr>
          <p:cNvPr id="20484" name="Picture 4" descr="D:\Documents\школа фото\проект\32105647_2079137569037794_4041624604186247168_n.jpg"/>
          <p:cNvPicPr>
            <a:picLocks noChangeAspect="1" noChangeArrowheads="1"/>
          </p:cNvPicPr>
          <p:nvPr/>
        </p:nvPicPr>
        <p:blipFill>
          <a:blip r:embed="rId4"/>
          <a:srcRect/>
          <a:stretch>
            <a:fillRect/>
          </a:stretch>
        </p:blipFill>
        <p:spPr bwMode="auto">
          <a:xfrm>
            <a:off x="301625" y="4364038"/>
            <a:ext cx="3040063" cy="2279650"/>
          </a:xfrm>
          <a:prstGeom prst="rect">
            <a:avLst/>
          </a:prstGeom>
          <a:noFill/>
          <a:ln w="9525">
            <a:noFill/>
            <a:miter lim="800000"/>
            <a:headEnd/>
            <a:tailEnd/>
          </a:ln>
        </p:spPr>
      </p:pic>
      <p:pic>
        <p:nvPicPr>
          <p:cNvPr id="20485" name="Picture 5" descr="D:\Documents\школа фото\проект\31960514_2079134539038097_8349468053225865216_n.jpg"/>
          <p:cNvPicPr>
            <a:picLocks noChangeAspect="1" noChangeArrowheads="1"/>
          </p:cNvPicPr>
          <p:nvPr/>
        </p:nvPicPr>
        <p:blipFill>
          <a:blip r:embed="rId5"/>
          <a:srcRect/>
          <a:stretch>
            <a:fillRect/>
          </a:stretch>
        </p:blipFill>
        <p:spPr bwMode="auto">
          <a:xfrm>
            <a:off x="5556250" y="4222750"/>
            <a:ext cx="3248025" cy="2435225"/>
          </a:xfrm>
          <a:prstGeom prst="rect">
            <a:avLst/>
          </a:prstGeom>
          <a:noFill/>
          <a:ln w="9525">
            <a:noFill/>
            <a:miter lim="800000"/>
            <a:headEnd/>
            <a:tailEnd/>
          </a:ln>
        </p:spPr>
      </p:pic>
      <p:pic>
        <p:nvPicPr>
          <p:cNvPr id="20486" name="Picture 6" descr="D:\Documents\школа фото\проект\32080733_2079134755704742_7288601793854963712_n.jpg"/>
          <p:cNvPicPr>
            <a:picLocks noChangeAspect="1" noChangeArrowheads="1"/>
          </p:cNvPicPr>
          <p:nvPr/>
        </p:nvPicPr>
        <p:blipFill>
          <a:blip r:embed="rId6"/>
          <a:srcRect/>
          <a:stretch>
            <a:fillRect/>
          </a:stretch>
        </p:blipFill>
        <p:spPr bwMode="auto">
          <a:xfrm>
            <a:off x="3063875" y="3076575"/>
            <a:ext cx="2754313" cy="20669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628650" y="177800"/>
            <a:ext cx="7886700" cy="1325563"/>
          </a:xfrm>
        </p:spPr>
        <p:txBody>
          <a:bodyPr/>
          <a:lstStyle/>
          <a:p>
            <a:pPr algn="ctr"/>
            <a:r>
              <a:rPr lang="ru-RU" b="1" smtClean="0">
                <a:solidFill>
                  <a:srgbClr val="002060"/>
                </a:solidFill>
                <a:latin typeface="Arial Black" pitchFamily="34" charset="0"/>
              </a:rPr>
              <a:t>КТД  «Весняні клопоти на шкільному подвір’ї» </a:t>
            </a:r>
          </a:p>
        </p:txBody>
      </p:sp>
      <p:pic>
        <p:nvPicPr>
          <p:cNvPr id="21506" name="Picture 2" descr="D:\Documents\школа фото\проект\57503372_2318058728479009_3628505177591382016_n.jpg"/>
          <p:cNvPicPr>
            <a:picLocks noChangeAspect="1" noChangeArrowheads="1"/>
          </p:cNvPicPr>
          <p:nvPr/>
        </p:nvPicPr>
        <p:blipFill>
          <a:blip r:embed="rId2"/>
          <a:srcRect/>
          <a:stretch>
            <a:fillRect/>
          </a:stretch>
        </p:blipFill>
        <p:spPr bwMode="auto">
          <a:xfrm>
            <a:off x="568325" y="1868488"/>
            <a:ext cx="3292475" cy="4389437"/>
          </a:xfrm>
          <a:prstGeom prst="rect">
            <a:avLst/>
          </a:prstGeom>
          <a:noFill/>
          <a:ln w="9525">
            <a:noFill/>
            <a:miter lim="800000"/>
            <a:headEnd/>
            <a:tailEnd/>
          </a:ln>
        </p:spPr>
      </p:pic>
      <p:pic>
        <p:nvPicPr>
          <p:cNvPr id="21507" name="Picture 3" descr="D:\Documents\школа фото\проект\58378257_2318058925145656_4525855696926801920_n.jpg"/>
          <p:cNvPicPr>
            <a:picLocks noChangeAspect="1" noChangeArrowheads="1"/>
          </p:cNvPicPr>
          <p:nvPr/>
        </p:nvPicPr>
        <p:blipFill>
          <a:blip r:embed="rId3"/>
          <a:srcRect/>
          <a:stretch>
            <a:fillRect/>
          </a:stretch>
        </p:blipFill>
        <p:spPr bwMode="auto">
          <a:xfrm>
            <a:off x="4795838" y="1868488"/>
            <a:ext cx="3292475" cy="43894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8273526</TotalTime>
  <Words>626</Words>
  <Application>Microsoft Office PowerPoint</Application>
  <PresentationFormat>Экран (4:3)</PresentationFormat>
  <Paragraphs>77</Paragraphs>
  <Slides>26</Slides>
  <Notes>0</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2</vt:i4>
      </vt:variant>
      <vt:variant>
        <vt:lpstr>Заголовки слайдов</vt:lpstr>
      </vt:variant>
      <vt:variant>
        <vt:i4>26</vt:i4>
      </vt:variant>
    </vt:vector>
  </HeadingPairs>
  <TitlesOfParts>
    <vt:vector size="36" baseType="lpstr">
      <vt:lpstr>Calibri</vt:lpstr>
      <vt:lpstr>Arial</vt:lpstr>
      <vt:lpstr>Calibri Light</vt:lpstr>
      <vt:lpstr>Arial Black</vt:lpstr>
      <vt:lpstr>Times New Roman</vt:lpstr>
      <vt:lpstr>Century Schoolbook</vt:lpstr>
      <vt:lpstr>Franklin Gothic Book</vt:lpstr>
      <vt:lpstr>Wingdings</vt:lpstr>
      <vt:lpstr>Office Theme</vt:lpstr>
      <vt:lpstr>Office Theme</vt:lpstr>
      <vt:lpstr>Слайд 1</vt:lpstr>
      <vt:lpstr>АКТУАЛЬНІСТЬ ТЕМИ</vt:lpstr>
      <vt:lpstr>МЕТА ПРОЕКТУ</vt:lpstr>
      <vt:lpstr>ЗАВДАННЯ ПРОЕКТУ</vt:lpstr>
      <vt:lpstr>Учасники проекту: </vt:lpstr>
      <vt:lpstr>Характеристика проекту:</vt:lpstr>
      <vt:lpstr>Слайд 7</vt:lpstr>
      <vt:lpstr>Екологічна справа «Висаджування дерев, квітів» </vt:lpstr>
      <vt:lpstr>КТД  «Весняні клопоти на шкільному подвір’ї» </vt:lpstr>
      <vt:lpstr>«Трудовий десант «Квітни, нашо школо!»</vt:lpstr>
      <vt:lpstr>Акція «Чистий берег»</vt:lpstr>
      <vt:lpstr>Дослідницький практикум, на якому перевірили допустимі норми нітратів в овочевій продукції.</vt:lpstr>
      <vt:lpstr>Тиждень екологічного виховання  1 клас «Спілкування з природою»</vt:lpstr>
      <vt:lpstr>Флешмоб «Збережемо Землю»</vt:lpstr>
      <vt:lpstr>Весняна вчительська толока</vt:lpstr>
      <vt:lpstr>Шкільна команда «Планета – це ми» брала участь у міському етапі Всеукраїнського конкурсу колективів екологічної просвіти «Земля – наш спільний дім» за темою: «Моя мала Батьківщина» та посіла ІІ місце.</vt:lpstr>
      <vt:lpstr>День зустрічі птахів  «Пташок викликаю з далекого краю»</vt:lpstr>
      <vt:lpstr>Акція "За чисте подвір'я"</vt:lpstr>
      <vt:lpstr>Літературне свято «Відбитки осені в коханні»</vt:lpstr>
      <vt:lpstr>Виставка «Осінні барви»</vt:lpstr>
      <vt:lpstr>«Ми відповідаємо за тих, кого приручили! 4 жовтня у Всесвітній день захисту тварин учні нашої школи взяли участь у «Всеукраїнському  уроці  доброти» та долучилися до встановлення рекорду України – «Наймасовіший урок добра в начальних закладах, проведений впродовж одного дня». </vt:lpstr>
      <vt:lpstr>День пам'яті трагедії на Чорнобильській АЕС«Чорнобиль не має минулого часу»</vt:lpstr>
      <vt:lpstr>Екскурсія до Зерноленду</vt:lpstr>
      <vt:lpstr>Виставка- акція  " Замість ялинки - новорічний букет"</vt:lpstr>
      <vt:lpstr>Висновок:</vt:lpstr>
      <vt:lpstr>Слайд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Admin</cp:lastModifiedBy>
  <cp:revision>54</cp:revision>
  <dcterms:created xsi:type="dcterms:W3CDTF">2018-09-04T12:10:47Z</dcterms:created>
  <dcterms:modified xsi:type="dcterms:W3CDTF">2019-09-24T05:40:04Z</dcterms:modified>
</cp:coreProperties>
</file>